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2334" r:id="rId4"/>
    <p:sldId id="2335" r:id="rId5"/>
    <p:sldId id="2336" r:id="rId6"/>
    <p:sldId id="2338" r:id="rId7"/>
    <p:sldId id="2339" r:id="rId8"/>
    <p:sldId id="2342" r:id="rId9"/>
    <p:sldId id="2341" r:id="rId10"/>
    <p:sldId id="2340" r:id="rId11"/>
    <p:sldId id="2343" r:id="rId12"/>
    <p:sldId id="234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B264F6-0BA2-4B62-91ED-5445F40F585D}" v="4" dt="2022-11-02T15:53:21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nuel Barraud - La Clef Numérique" userId="3102e719-20e1-4b1e-abe9-3130392ebc08" providerId="ADAL" clId="{FEB264F6-0BA2-4B62-91ED-5445F40F585D}"/>
    <pc:docChg chg="undo custSel modSld">
      <pc:chgData name="Emmanuel Barraud - La Clef Numérique" userId="3102e719-20e1-4b1e-abe9-3130392ebc08" providerId="ADAL" clId="{FEB264F6-0BA2-4B62-91ED-5445F40F585D}" dt="2022-11-02T15:53:21.829" v="10" actId="12084"/>
      <pc:docMkLst>
        <pc:docMk/>
      </pc:docMkLst>
      <pc:sldChg chg="addSp delSp modSp mod">
        <pc:chgData name="Emmanuel Barraud - La Clef Numérique" userId="3102e719-20e1-4b1e-abe9-3130392ebc08" providerId="ADAL" clId="{FEB264F6-0BA2-4B62-91ED-5445F40F585D}" dt="2022-11-02T15:53:21.829" v="10" actId="12084"/>
        <pc:sldMkLst>
          <pc:docMk/>
          <pc:sldMk cId="3697580603" sldId="2338"/>
        </pc:sldMkLst>
        <pc:spChg chg="mod">
          <ac:chgData name="Emmanuel Barraud - La Clef Numérique" userId="3102e719-20e1-4b1e-abe9-3130392ebc08" providerId="ADAL" clId="{FEB264F6-0BA2-4B62-91ED-5445F40F585D}" dt="2022-11-02T15:53:20.878" v="9" actId="20577"/>
          <ac:spMkLst>
            <pc:docMk/>
            <pc:sldMk cId="3697580603" sldId="2338"/>
            <ac:spMk id="2" creationId="{CF77A55D-8621-D94E-EB52-F7664BC03D14}"/>
          </ac:spMkLst>
        </pc:spChg>
        <pc:spChg chg="add del">
          <ac:chgData name="Emmanuel Barraud - La Clef Numérique" userId="3102e719-20e1-4b1e-abe9-3130392ebc08" providerId="ADAL" clId="{FEB264F6-0BA2-4B62-91ED-5445F40F585D}" dt="2022-11-02T15:53:21.829" v="10" actId="12084"/>
          <ac:spMkLst>
            <pc:docMk/>
            <pc:sldMk cId="3697580603" sldId="2338"/>
            <ac:spMk id="5" creationId="{28514A8F-627B-653F-855A-59B0D08B98A3}"/>
          </ac:spMkLst>
        </pc:spChg>
        <pc:graphicFrameChg chg="add del modGraphic">
          <ac:chgData name="Emmanuel Barraud - La Clef Numérique" userId="3102e719-20e1-4b1e-abe9-3130392ebc08" providerId="ADAL" clId="{FEB264F6-0BA2-4B62-91ED-5445F40F585D}" dt="2022-11-02T15:52:35.594" v="1" actId="478"/>
          <ac:graphicFrameMkLst>
            <pc:docMk/>
            <pc:sldMk cId="3697580603" sldId="2338"/>
            <ac:graphicFrameMk id="4" creationId="{0FC8D397-3EE7-8D0C-B7D8-F34C69A0246D}"/>
          </ac:graphicFrameMkLst>
        </pc:graphicFrameChg>
        <pc:graphicFrameChg chg="add del mod">
          <ac:chgData name="Emmanuel Barraud - La Clef Numérique" userId="3102e719-20e1-4b1e-abe9-3130392ebc08" providerId="ADAL" clId="{FEB264F6-0BA2-4B62-91ED-5445F40F585D}" dt="2022-11-02T15:53:21.829" v="10" actId="12084"/>
          <ac:graphicFrameMkLst>
            <pc:docMk/>
            <pc:sldMk cId="3697580603" sldId="2338"/>
            <ac:graphicFrameMk id="6" creationId="{57926409-F610-61F9-2348-9CBCEE08CBBC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217EC0-10EC-43FB-A286-68F562014ACA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1DD4E89-F4EB-4CD6-AACD-067F7F6C5D42}">
      <dgm:prSet/>
      <dgm:spPr>
        <a:solidFill>
          <a:schemeClr val="accent2"/>
        </a:solidFill>
      </dgm:spPr>
      <dgm:t>
        <a:bodyPr/>
        <a:lstStyle/>
        <a:p>
          <a:r>
            <a:rPr lang="fr-FR"/>
            <a:t>Forces</a:t>
          </a:r>
        </a:p>
      </dgm:t>
    </dgm:pt>
    <dgm:pt modelId="{D1B456D5-BBBC-45B5-AC04-11A530993497}" type="parTrans" cxnId="{EEA68C1C-DDA8-4CC7-91F8-B2B62F029BDB}">
      <dgm:prSet/>
      <dgm:spPr/>
      <dgm:t>
        <a:bodyPr/>
        <a:lstStyle/>
        <a:p>
          <a:endParaRPr lang="fr-FR"/>
        </a:p>
      </dgm:t>
    </dgm:pt>
    <dgm:pt modelId="{F29C35E6-3756-4681-A709-DACA0FCC8431}" type="sibTrans" cxnId="{EEA68C1C-DDA8-4CC7-91F8-B2B62F029BDB}">
      <dgm:prSet/>
      <dgm:spPr/>
      <dgm:t>
        <a:bodyPr/>
        <a:lstStyle/>
        <a:p>
          <a:endParaRPr lang="fr-FR"/>
        </a:p>
      </dgm:t>
    </dgm:pt>
    <dgm:pt modelId="{C5074B11-C961-4454-85F0-7434ECA2D5AE}">
      <dgm:prSet/>
      <dgm:spPr>
        <a:solidFill>
          <a:schemeClr val="accent2"/>
        </a:solidFill>
      </dgm:spPr>
      <dgm:t>
        <a:bodyPr/>
        <a:lstStyle/>
        <a:p>
          <a:r>
            <a:rPr lang="fr-FR"/>
            <a:t>Quelles sont les compétences de votre équipe ?</a:t>
          </a:r>
        </a:p>
      </dgm:t>
    </dgm:pt>
    <dgm:pt modelId="{F4B1D844-E73B-4FF3-893E-6AAD76161ABF}" type="parTrans" cxnId="{E2718CBE-9D78-404A-BCB4-FD26A9D30AF3}">
      <dgm:prSet/>
      <dgm:spPr/>
      <dgm:t>
        <a:bodyPr/>
        <a:lstStyle/>
        <a:p>
          <a:endParaRPr lang="fr-FR"/>
        </a:p>
      </dgm:t>
    </dgm:pt>
    <dgm:pt modelId="{E4A2F829-A046-41FD-A3F3-0297750C7518}" type="sibTrans" cxnId="{E2718CBE-9D78-404A-BCB4-FD26A9D30AF3}">
      <dgm:prSet/>
      <dgm:spPr/>
      <dgm:t>
        <a:bodyPr/>
        <a:lstStyle/>
        <a:p>
          <a:endParaRPr lang="fr-FR"/>
        </a:p>
      </dgm:t>
    </dgm:pt>
    <dgm:pt modelId="{D7682DF7-E799-4F2E-8F66-0700CF7811C5}">
      <dgm:prSet/>
      <dgm:spPr/>
      <dgm:t>
        <a:bodyPr/>
        <a:lstStyle/>
        <a:p>
          <a:r>
            <a:rPr lang="fr-FR"/>
            <a:t>Faiblesses</a:t>
          </a:r>
        </a:p>
      </dgm:t>
    </dgm:pt>
    <dgm:pt modelId="{826C1542-6CF7-4E58-A768-A73CBF31FC46}" type="parTrans" cxnId="{C6E9290D-FB44-43AC-A8D1-0948AB651057}">
      <dgm:prSet/>
      <dgm:spPr/>
      <dgm:t>
        <a:bodyPr/>
        <a:lstStyle/>
        <a:p>
          <a:endParaRPr lang="fr-FR"/>
        </a:p>
      </dgm:t>
    </dgm:pt>
    <dgm:pt modelId="{DFD91624-EBED-40F2-9C61-B95D4AD4CFB1}" type="sibTrans" cxnId="{C6E9290D-FB44-43AC-A8D1-0948AB651057}">
      <dgm:prSet/>
      <dgm:spPr/>
      <dgm:t>
        <a:bodyPr/>
        <a:lstStyle/>
        <a:p>
          <a:endParaRPr lang="fr-FR"/>
        </a:p>
      </dgm:t>
    </dgm:pt>
    <dgm:pt modelId="{495C914C-C649-4393-A666-8D74372F6ECE}">
      <dgm:prSet/>
      <dgm:spPr/>
      <dgm:t>
        <a:bodyPr/>
        <a:lstStyle/>
        <a:p>
          <a:r>
            <a:rPr lang="fr-FR"/>
            <a:t>Dans quels domaines les ressources de votre équipe sont-elles limitées</a:t>
          </a:r>
        </a:p>
      </dgm:t>
    </dgm:pt>
    <dgm:pt modelId="{CBE4F1A2-8C14-495A-952C-C485A5C91CA4}" type="parTrans" cxnId="{A440F16D-0059-4578-AB30-C82A6C42C3AD}">
      <dgm:prSet/>
      <dgm:spPr/>
      <dgm:t>
        <a:bodyPr/>
        <a:lstStyle/>
        <a:p>
          <a:endParaRPr lang="fr-FR"/>
        </a:p>
      </dgm:t>
    </dgm:pt>
    <dgm:pt modelId="{F044A461-1C0F-439F-BDFF-F723D1762090}" type="sibTrans" cxnId="{A440F16D-0059-4578-AB30-C82A6C42C3AD}">
      <dgm:prSet/>
      <dgm:spPr/>
      <dgm:t>
        <a:bodyPr/>
        <a:lstStyle/>
        <a:p>
          <a:endParaRPr lang="fr-FR"/>
        </a:p>
      </dgm:t>
    </dgm:pt>
    <dgm:pt modelId="{6E1A59DE-43B0-4BC0-99B5-4F3C0B97DB0E}">
      <dgm:prSet/>
      <dgm:spPr/>
      <dgm:t>
        <a:bodyPr/>
        <a:lstStyle/>
        <a:p>
          <a:r>
            <a:rPr lang="fr-FR"/>
            <a:t>Opportunités </a:t>
          </a:r>
        </a:p>
      </dgm:t>
    </dgm:pt>
    <dgm:pt modelId="{3B8C65B0-05D4-4975-91DC-3B8FA91A3149}" type="parTrans" cxnId="{236A7C84-728C-4A8F-97E7-5E348661CE11}">
      <dgm:prSet/>
      <dgm:spPr/>
      <dgm:t>
        <a:bodyPr/>
        <a:lstStyle/>
        <a:p>
          <a:endParaRPr lang="fr-FR"/>
        </a:p>
      </dgm:t>
    </dgm:pt>
    <dgm:pt modelId="{F5E2540E-1127-4116-995B-E9BA2E344EE8}" type="sibTrans" cxnId="{236A7C84-728C-4A8F-97E7-5E348661CE11}">
      <dgm:prSet/>
      <dgm:spPr/>
      <dgm:t>
        <a:bodyPr/>
        <a:lstStyle/>
        <a:p>
          <a:endParaRPr lang="fr-FR"/>
        </a:p>
      </dgm:t>
    </dgm:pt>
    <dgm:pt modelId="{9EA4D665-8AA1-4BE5-A93C-477EC6EBBFDA}">
      <dgm:prSet/>
      <dgm:spPr/>
      <dgm:t>
        <a:bodyPr/>
        <a:lstStyle/>
        <a:p>
          <a:r>
            <a:rPr lang="fr-FR"/>
            <a:t>Quels sont les nouveaux marchés ?</a:t>
          </a:r>
        </a:p>
      </dgm:t>
    </dgm:pt>
    <dgm:pt modelId="{CEA2B77D-412C-4A91-AF15-E11B57340B44}" type="parTrans" cxnId="{A49C50A0-14F1-435A-9EA1-E61C82F9108C}">
      <dgm:prSet/>
      <dgm:spPr/>
      <dgm:t>
        <a:bodyPr/>
        <a:lstStyle/>
        <a:p>
          <a:endParaRPr lang="fr-FR"/>
        </a:p>
      </dgm:t>
    </dgm:pt>
    <dgm:pt modelId="{41F9F723-0A42-4600-9177-399E1D62C0D7}" type="sibTrans" cxnId="{A49C50A0-14F1-435A-9EA1-E61C82F9108C}">
      <dgm:prSet/>
      <dgm:spPr/>
      <dgm:t>
        <a:bodyPr/>
        <a:lstStyle/>
        <a:p>
          <a:endParaRPr lang="fr-FR"/>
        </a:p>
      </dgm:t>
    </dgm:pt>
    <dgm:pt modelId="{37635B02-7B9C-4BCA-AF9B-6093599030F7}">
      <dgm:prSet/>
      <dgm:spPr/>
      <dgm:t>
        <a:bodyPr/>
        <a:lstStyle/>
        <a:p>
          <a:r>
            <a:rPr lang="fr-FR"/>
            <a:t>Menaces</a:t>
          </a:r>
        </a:p>
      </dgm:t>
    </dgm:pt>
    <dgm:pt modelId="{AEEB352C-193A-4E31-A999-21839FBC1AC9}" type="parTrans" cxnId="{5EBE96A2-6277-46C7-93D7-087E0B175F1C}">
      <dgm:prSet/>
      <dgm:spPr/>
      <dgm:t>
        <a:bodyPr/>
        <a:lstStyle/>
        <a:p>
          <a:endParaRPr lang="fr-FR"/>
        </a:p>
      </dgm:t>
    </dgm:pt>
    <dgm:pt modelId="{07204AD5-DB0D-429A-AEBB-0B8DDD836885}" type="sibTrans" cxnId="{5EBE96A2-6277-46C7-93D7-087E0B175F1C}">
      <dgm:prSet/>
      <dgm:spPr/>
      <dgm:t>
        <a:bodyPr/>
        <a:lstStyle/>
        <a:p>
          <a:endParaRPr lang="fr-FR"/>
        </a:p>
      </dgm:t>
    </dgm:pt>
    <dgm:pt modelId="{58CCCE2D-D328-4D8E-BF93-DDCC100318CA}">
      <dgm:prSet/>
      <dgm:spPr/>
      <dgm:t>
        <a:bodyPr/>
        <a:lstStyle/>
        <a:p>
          <a:r>
            <a:rPr lang="fr-FR"/>
            <a:t>Quels marchés sont en perte de vitesse ?</a:t>
          </a:r>
        </a:p>
      </dgm:t>
    </dgm:pt>
    <dgm:pt modelId="{5F06219C-335F-4153-92AA-DFE318DAEDCD}" type="parTrans" cxnId="{96B17D49-7756-46ED-BEB6-9FFF66947E2C}">
      <dgm:prSet/>
      <dgm:spPr/>
      <dgm:t>
        <a:bodyPr/>
        <a:lstStyle/>
        <a:p>
          <a:endParaRPr lang="fr-FR"/>
        </a:p>
      </dgm:t>
    </dgm:pt>
    <dgm:pt modelId="{ABE075CF-46AD-4F63-B718-06D2FA791EB0}" type="sibTrans" cxnId="{96B17D49-7756-46ED-BEB6-9FFF66947E2C}">
      <dgm:prSet/>
      <dgm:spPr/>
      <dgm:t>
        <a:bodyPr/>
        <a:lstStyle/>
        <a:p>
          <a:endParaRPr lang="fr-FR"/>
        </a:p>
      </dgm:t>
    </dgm:pt>
    <dgm:pt modelId="{9A82699E-B85B-4B13-BEB2-508DFB669CDD}" type="pres">
      <dgm:prSet presAssocID="{88217EC0-10EC-43FB-A286-68F562014ACA}" presName="matrix" presStyleCnt="0">
        <dgm:presLayoutVars>
          <dgm:chMax val="1"/>
          <dgm:dir/>
          <dgm:resizeHandles val="exact"/>
        </dgm:presLayoutVars>
      </dgm:prSet>
      <dgm:spPr/>
    </dgm:pt>
    <dgm:pt modelId="{3217E853-2AF4-45FD-BAB6-C4152ACD8C47}" type="pres">
      <dgm:prSet presAssocID="{88217EC0-10EC-43FB-A286-68F562014ACA}" presName="diamond" presStyleLbl="bgShp" presStyleIdx="0" presStyleCnt="1"/>
      <dgm:spPr/>
    </dgm:pt>
    <dgm:pt modelId="{75DB729A-3D16-4D80-B56C-F99FA66BCD23}" type="pres">
      <dgm:prSet presAssocID="{88217EC0-10EC-43FB-A286-68F562014AC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34F264-6352-4CEC-B9C2-75290A71EB0E}" type="pres">
      <dgm:prSet presAssocID="{88217EC0-10EC-43FB-A286-68F562014ACA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FA79AF7-C552-44DC-AEF5-7FE3AF99356F}" type="pres">
      <dgm:prSet presAssocID="{88217EC0-10EC-43FB-A286-68F562014AC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2985CAD-B66C-4ED8-AC1C-B563A3EF4809}" type="pres">
      <dgm:prSet presAssocID="{88217EC0-10EC-43FB-A286-68F562014ACA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1B09E00-8D0F-4C79-B101-645548270313}" type="presOf" srcId="{6E1A59DE-43B0-4BC0-99B5-4F3C0B97DB0E}" destId="{2FA79AF7-C552-44DC-AEF5-7FE3AF99356F}" srcOrd="0" destOrd="0" presId="urn:microsoft.com/office/officeart/2005/8/layout/matrix3"/>
    <dgm:cxn modelId="{C6E9290D-FB44-43AC-A8D1-0948AB651057}" srcId="{88217EC0-10EC-43FB-A286-68F562014ACA}" destId="{D7682DF7-E799-4F2E-8F66-0700CF7811C5}" srcOrd="1" destOrd="0" parTransId="{826C1542-6CF7-4E58-A768-A73CBF31FC46}" sibTransId="{DFD91624-EBED-40F2-9C61-B95D4AD4CFB1}"/>
    <dgm:cxn modelId="{EEA68C1C-DDA8-4CC7-91F8-B2B62F029BDB}" srcId="{88217EC0-10EC-43FB-A286-68F562014ACA}" destId="{41DD4E89-F4EB-4CD6-AACD-067F7F6C5D42}" srcOrd="0" destOrd="0" parTransId="{D1B456D5-BBBC-45B5-AC04-11A530993497}" sibTransId="{F29C35E6-3756-4681-A709-DACA0FCC8431}"/>
    <dgm:cxn modelId="{0ECAA440-A168-4A24-9894-6950036F7855}" type="presOf" srcId="{41DD4E89-F4EB-4CD6-AACD-067F7F6C5D42}" destId="{75DB729A-3D16-4D80-B56C-F99FA66BCD23}" srcOrd="0" destOrd="0" presId="urn:microsoft.com/office/officeart/2005/8/layout/matrix3"/>
    <dgm:cxn modelId="{96B17D49-7756-46ED-BEB6-9FFF66947E2C}" srcId="{37635B02-7B9C-4BCA-AF9B-6093599030F7}" destId="{58CCCE2D-D328-4D8E-BF93-DDCC100318CA}" srcOrd="0" destOrd="0" parTransId="{5F06219C-335F-4153-92AA-DFE318DAEDCD}" sibTransId="{ABE075CF-46AD-4F63-B718-06D2FA791EB0}"/>
    <dgm:cxn modelId="{FDEE1F4B-F18F-429F-B777-0CCE214822EF}" type="presOf" srcId="{88217EC0-10EC-43FB-A286-68F562014ACA}" destId="{9A82699E-B85B-4B13-BEB2-508DFB669CDD}" srcOrd="0" destOrd="0" presId="urn:microsoft.com/office/officeart/2005/8/layout/matrix3"/>
    <dgm:cxn modelId="{A440F16D-0059-4578-AB30-C82A6C42C3AD}" srcId="{D7682DF7-E799-4F2E-8F66-0700CF7811C5}" destId="{495C914C-C649-4393-A666-8D74372F6ECE}" srcOrd="0" destOrd="0" parTransId="{CBE4F1A2-8C14-495A-952C-C485A5C91CA4}" sibTransId="{F044A461-1C0F-439F-BDFF-F723D1762090}"/>
    <dgm:cxn modelId="{8B495950-107F-45C1-B2A3-A0024853301B}" type="presOf" srcId="{C5074B11-C961-4454-85F0-7434ECA2D5AE}" destId="{75DB729A-3D16-4D80-B56C-F99FA66BCD23}" srcOrd="0" destOrd="1" presId="urn:microsoft.com/office/officeart/2005/8/layout/matrix3"/>
    <dgm:cxn modelId="{C82A3B5A-2D28-44F1-B113-5028F9AD2F74}" type="presOf" srcId="{D7682DF7-E799-4F2E-8F66-0700CF7811C5}" destId="{CC34F264-6352-4CEC-B9C2-75290A71EB0E}" srcOrd="0" destOrd="0" presId="urn:microsoft.com/office/officeart/2005/8/layout/matrix3"/>
    <dgm:cxn modelId="{236A7C84-728C-4A8F-97E7-5E348661CE11}" srcId="{88217EC0-10EC-43FB-A286-68F562014ACA}" destId="{6E1A59DE-43B0-4BC0-99B5-4F3C0B97DB0E}" srcOrd="2" destOrd="0" parTransId="{3B8C65B0-05D4-4975-91DC-3B8FA91A3149}" sibTransId="{F5E2540E-1127-4116-995B-E9BA2E344EE8}"/>
    <dgm:cxn modelId="{CB3DB399-E2BB-4074-8A13-4F4B50B57963}" type="presOf" srcId="{495C914C-C649-4393-A666-8D74372F6ECE}" destId="{CC34F264-6352-4CEC-B9C2-75290A71EB0E}" srcOrd="0" destOrd="1" presId="urn:microsoft.com/office/officeart/2005/8/layout/matrix3"/>
    <dgm:cxn modelId="{A49C50A0-14F1-435A-9EA1-E61C82F9108C}" srcId="{6E1A59DE-43B0-4BC0-99B5-4F3C0B97DB0E}" destId="{9EA4D665-8AA1-4BE5-A93C-477EC6EBBFDA}" srcOrd="0" destOrd="0" parTransId="{CEA2B77D-412C-4A91-AF15-E11B57340B44}" sibTransId="{41F9F723-0A42-4600-9177-399E1D62C0D7}"/>
    <dgm:cxn modelId="{5EBE96A2-6277-46C7-93D7-087E0B175F1C}" srcId="{88217EC0-10EC-43FB-A286-68F562014ACA}" destId="{37635B02-7B9C-4BCA-AF9B-6093599030F7}" srcOrd="3" destOrd="0" parTransId="{AEEB352C-193A-4E31-A999-21839FBC1AC9}" sibTransId="{07204AD5-DB0D-429A-AEBB-0B8DDD836885}"/>
    <dgm:cxn modelId="{E2718CBE-9D78-404A-BCB4-FD26A9D30AF3}" srcId="{41DD4E89-F4EB-4CD6-AACD-067F7F6C5D42}" destId="{C5074B11-C961-4454-85F0-7434ECA2D5AE}" srcOrd="0" destOrd="0" parTransId="{F4B1D844-E73B-4FF3-893E-6AAD76161ABF}" sibTransId="{E4A2F829-A046-41FD-A3F3-0297750C7518}"/>
    <dgm:cxn modelId="{2B9622FB-7D2C-4A5B-8F9D-0A8360614FD5}" type="presOf" srcId="{37635B02-7B9C-4BCA-AF9B-6093599030F7}" destId="{32985CAD-B66C-4ED8-AC1C-B563A3EF4809}" srcOrd="0" destOrd="0" presId="urn:microsoft.com/office/officeart/2005/8/layout/matrix3"/>
    <dgm:cxn modelId="{13D946FD-3783-4953-92AB-9EAF7A9C15EE}" type="presOf" srcId="{9EA4D665-8AA1-4BE5-A93C-477EC6EBBFDA}" destId="{2FA79AF7-C552-44DC-AEF5-7FE3AF99356F}" srcOrd="0" destOrd="1" presId="urn:microsoft.com/office/officeart/2005/8/layout/matrix3"/>
    <dgm:cxn modelId="{9AB047FF-6212-44C7-9ABC-FE461D2D880F}" type="presOf" srcId="{58CCCE2D-D328-4D8E-BF93-DDCC100318CA}" destId="{32985CAD-B66C-4ED8-AC1C-B563A3EF4809}" srcOrd="0" destOrd="1" presId="urn:microsoft.com/office/officeart/2005/8/layout/matrix3"/>
    <dgm:cxn modelId="{AB04DCC4-C95D-4816-AD88-E4B07CF2E257}" type="presParOf" srcId="{9A82699E-B85B-4B13-BEB2-508DFB669CDD}" destId="{3217E853-2AF4-45FD-BAB6-C4152ACD8C47}" srcOrd="0" destOrd="0" presId="urn:microsoft.com/office/officeart/2005/8/layout/matrix3"/>
    <dgm:cxn modelId="{2F15AEEE-E6A5-4915-9E95-0380ADB6B288}" type="presParOf" srcId="{9A82699E-B85B-4B13-BEB2-508DFB669CDD}" destId="{75DB729A-3D16-4D80-B56C-F99FA66BCD23}" srcOrd="1" destOrd="0" presId="urn:microsoft.com/office/officeart/2005/8/layout/matrix3"/>
    <dgm:cxn modelId="{82B6BA48-24E6-4F97-95B8-C2F8D4043220}" type="presParOf" srcId="{9A82699E-B85B-4B13-BEB2-508DFB669CDD}" destId="{CC34F264-6352-4CEC-B9C2-75290A71EB0E}" srcOrd="2" destOrd="0" presId="urn:microsoft.com/office/officeart/2005/8/layout/matrix3"/>
    <dgm:cxn modelId="{AB7EB2EC-EAD5-4FC9-BD0B-D40949359985}" type="presParOf" srcId="{9A82699E-B85B-4B13-BEB2-508DFB669CDD}" destId="{2FA79AF7-C552-44DC-AEF5-7FE3AF99356F}" srcOrd="3" destOrd="0" presId="urn:microsoft.com/office/officeart/2005/8/layout/matrix3"/>
    <dgm:cxn modelId="{D52FDDA5-EA29-4119-A3C2-95922F6A69EE}" type="presParOf" srcId="{9A82699E-B85B-4B13-BEB2-508DFB669CDD}" destId="{32985CAD-B66C-4ED8-AC1C-B563A3EF480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6E8D72-5AA5-40AF-96F7-B0F9EB04678F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92A03877-7B8B-4089-B9B7-4FD09E5E23A7}">
      <dgm:prSet/>
      <dgm:spPr/>
      <dgm:t>
        <a:bodyPr/>
        <a:lstStyle/>
        <a:p>
          <a:r>
            <a:rPr lang="fr-FR"/>
            <a:t>Leadership</a:t>
          </a:r>
          <a:endParaRPr lang="en-GB"/>
        </a:p>
      </dgm:t>
    </dgm:pt>
    <dgm:pt modelId="{5CF04A01-D0E2-4B43-A6AD-67609F38D841}" type="parTrans" cxnId="{A673B478-7B34-41F6-A496-6D60D46ED82E}">
      <dgm:prSet/>
      <dgm:spPr/>
      <dgm:t>
        <a:bodyPr/>
        <a:lstStyle/>
        <a:p>
          <a:endParaRPr lang="en-GB"/>
        </a:p>
      </dgm:t>
    </dgm:pt>
    <dgm:pt modelId="{66D13ABD-F2A5-413E-9164-53B304E9847C}" type="sibTrans" cxnId="{A673B478-7B34-41F6-A496-6D60D46ED82E}">
      <dgm:prSet/>
      <dgm:spPr/>
      <dgm:t>
        <a:bodyPr/>
        <a:lstStyle/>
        <a:p>
          <a:endParaRPr lang="en-GB"/>
        </a:p>
      </dgm:t>
    </dgm:pt>
    <dgm:pt modelId="{54A9DD37-2046-4B67-9FB8-1AD2C559F518}">
      <dgm:prSet/>
      <dgm:spPr/>
      <dgm:t>
        <a:bodyPr/>
        <a:lstStyle/>
        <a:p>
          <a:r>
            <a:rPr lang="fr-FR"/>
            <a:t>Combativité</a:t>
          </a:r>
          <a:endParaRPr lang="en-GB"/>
        </a:p>
      </dgm:t>
    </dgm:pt>
    <dgm:pt modelId="{4EA586E4-40D3-442E-A5C8-70180B2ED77D}" type="parTrans" cxnId="{7E4B7AA6-6FC2-4627-AE5F-CC9F5BCEB6AC}">
      <dgm:prSet/>
      <dgm:spPr/>
      <dgm:t>
        <a:bodyPr/>
        <a:lstStyle/>
        <a:p>
          <a:endParaRPr lang="en-GB"/>
        </a:p>
      </dgm:t>
    </dgm:pt>
    <dgm:pt modelId="{42AA6C11-BEF9-4954-90EF-645FA77FF80E}" type="sibTrans" cxnId="{7E4B7AA6-6FC2-4627-AE5F-CC9F5BCEB6AC}">
      <dgm:prSet/>
      <dgm:spPr/>
      <dgm:t>
        <a:bodyPr/>
        <a:lstStyle/>
        <a:p>
          <a:endParaRPr lang="en-GB"/>
        </a:p>
      </dgm:t>
    </dgm:pt>
    <dgm:pt modelId="{D590CB19-638A-42C5-84D9-4EED0D727FB4}">
      <dgm:prSet/>
      <dgm:spPr/>
      <dgm:t>
        <a:bodyPr/>
        <a:lstStyle/>
        <a:p>
          <a:r>
            <a:rPr lang="fr-FR"/>
            <a:t>Dynamisme</a:t>
          </a:r>
          <a:endParaRPr lang="en-GB"/>
        </a:p>
      </dgm:t>
    </dgm:pt>
    <dgm:pt modelId="{0BA4A2CB-58D2-4779-91AA-7C01BB2AAFE0}" type="parTrans" cxnId="{1528139D-CF3D-4A92-8864-E58B352505B2}">
      <dgm:prSet/>
      <dgm:spPr/>
      <dgm:t>
        <a:bodyPr/>
        <a:lstStyle/>
        <a:p>
          <a:endParaRPr lang="en-GB"/>
        </a:p>
      </dgm:t>
    </dgm:pt>
    <dgm:pt modelId="{1A0A05AD-A225-4ABB-8669-5784B85FACBC}" type="sibTrans" cxnId="{1528139D-CF3D-4A92-8864-E58B352505B2}">
      <dgm:prSet/>
      <dgm:spPr/>
      <dgm:t>
        <a:bodyPr/>
        <a:lstStyle/>
        <a:p>
          <a:endParaRPr lang="en-GB"/>
        </a:p>
      </dgm:t>
    </dgm:pt>
    <dgm:pt modelId="{51C2F585-4E76-46DE-807A-6F1D4036CCFC}">
      <dgm:prSet/>
      <dgm:spPr/>
      <dgm:t>
        <a:bodyPr/>
        <a:lstStyle/>
        <a:p>
          <a:r>
            <a:rPr lang="fr-FR"/>
            <a:t>Ambition</a:t>
          </a:r>
          <a:endParaRPr lang="en-GB"/>
        </a:p>
      </dgm:t>
    </dgm:pt>
    <dgm:pt modelId="{18FC1753-AF5A-4FC2-B02B-458671EEF9C3}" type="parTrans" cxnId="{793EE2FC-A537-4F7C-8F56-3D52C6B800CA}">
      <dgm:prSet/>
      <dgm:spPr/>
      <dgm:t>
        <a:bodyPr/>
        <a:lstStyle/>
        <a:p>
          <a:endParaRPr lang="en-GB"/>
        </a:p>
      </dgm:t>
    </dgm:pt>
    <dgm:pt modelId="{6DB0479A-974E-4538-9320-4C1CD18F7D90}" type="sibTrans" cxnId="{793EE2FC-A537-4F7C-8F56-3D52C6B800CA}">
      <dgm:prSet/>
      <dgm:spPr/>
      <dgm:t>
        <a:bodyPr/>
        <a:lstStyle/>
        <a:p>
          <a:endParaRPr lang="en-GB"/>
        </a:p>
      </dgm:t>
    </dgm:pt>
    <dgm:pt modelId="{501AA63C-0EA7-49E9-8689-6F7AF241B264}">
      <dgm:prSet/>
      <dgm:spPr/>
      <dgm:t>
        <a:bodyPr/>
        <a:lstStyle/>
        <a:p>
          <a:r>
            <a:rPr lang="fr-FR"/>
            <a:t>Charisme</a:t>
          </a:r>
          <a:endParaRPr lang="en-GB"/>
        </a:p>
      </dgm:t>
    </dgm:pt>
    <dgm:pt modelId="{00A8C234-51B8-43C6-8D62-48152BD37E6B}" type="parTrans" cxnId="{73EF6C0D-D671-455F-B66C-EB2CE8EB4F3C}">
      <dgm:prSet/>
      <dgm:spPr/>
      <dgm:t>
        <a:bodyPr/>
        <a:lstStyle/>
        <a:p>
          <a:endParaRPr lang="en-GB"/>
        </a:p>
      </dgm:t>
    </dgm:pt>
    <dgm:pt modelId="{C420863D-D920-473E-B55F-9EEDA002837E}" type="sibTrans" cxnId="{73EF6C0D-D671-455F-B66C-EB2CE8EB4F3C}">
      <dgm:prSet/>
      <dgm:spPr/>
      <dgm:t>
        <a:bodyPr/>
        <a:lstStyle/>
        <a:p>
          <a:endParaRPr lang="en-GB"/>
        </a:p>
      </dgm:t>
    </dgm:pt>
    <dgm:pt modelId="{1FEB7C8F-9CBD-4C20-959B-59786610CE4F}">
      <dgm:prSet/>
      <dgm:spPr/>
      <dgm:t>
        <a:bodyPr/>
        <a:lstStyle/>
        <a:p>
          <a:r>
            <a:rPr lang="fr-FR"/>
            <a:t>Empathie</a:t>
          </a:r>
          <a:endParaRPr lang="en-GB"/>
        </a:p>
      </dgm:t>
    </dgm:pt>
    <dgm:pt modelId="{CB0C4FB3-1FF0-4939-9E45-C431B9BD25AA}" type="parTrans" cxnId="{B52E9BE9-2D49-4717-869E-19851FC27639}">
      <dgm:prSet/>
      <dgm:spPr/>
      <dgm:t>
        <a:bodyPr/>
        <a:lstStyle/>
        <a:p>
          <a:endParaRPr lang="en-GB"/>
        </a:p>
      </dgm:t>
    </dgm:pt>
    <dgm:pt modelId="{B473A4F2-83FB-4FE4-9F25-52B041DED953}" type="sibTrans" cxnId="{B52E9BE9-2D49-4717-869E-19851FC27639}">
      <dgm:prSet/>
      <dgm:spPr/>
      <dgm:t>
        <a:bodyPr/>
        <a:lstStyle/>
        <a:p>
          <a:endParaRPr lang="en-GB"/>
        </a:p>
      </dgm:t>
    </dgm:pt>
    <dgm:pt modelId="{EFCB6AB8-B724-44BE-B892-ADA76712277A}">
      <dgm:prSet/>
      <dgm:spPr/>
      <dgm:t>
        <a:bodyPr/>
        <a:lstStyle/>
        <a:p>
          <a:r>
            <a:rPr lang="fr-FR"/>
            <a:t>Écoute</a:t>
          </a:r>
          <a:endParaRPr lang="en-GB"/>
        </a:p>
      </dgm:t>
    </dgm:pt>
    <dgm:pt modelId="{66AED43D-8D71-4BAF-BA34-6B7DB05E7BE8}" type="parTrans" cxnId="{D1D9BDA5-837E-40D1-84EC-01C5044ACC28}">
      <dgm:prSet/>
      <dgm:spPr/>
      <dgm:t>
        <a:bodyPr/>
        <a:lstStyle/>
        <a:p>
          <a:endParaRPr lang="en-GB"/>
        </a:p>
      </dgm:t>
    </dgm:pt>
    <dgm:pt modelId="{D0416EF6-9167-4BF6-B049-2E41B4FFB392}" type="sibTrans" cxnId="{D1D9BDA5-837E-40D1-84EC-01C5044ACC28}">
      <dgm:prSet/>
      <dgm:spPr/>
      <dgm:t>
        <a:bodyPr/>
        <a:lstStyle/>
        <a:p>
          <a:endParaRPr lang="en-GB"/>
        </a:p>
      </dgm:t>
    </dgm:pt>
    <dgm:pt modelId="{F3C9F6B9-134C-43CF-8B5E-14C777D8CDE5}">
      <dgm:prSet/>
      <dgm:spPr/>
      <dgm:t>
        <a:bodyPr/>
        <a:lstStyle/>
        <a:p>
          <a:r>
            <a:rPr lang="fr-FR"/>
            <a:t>Organisation</a:t>
          </a:r>
          <a:endParaRPr lang="en-GB"/>
        </a:p>
      </dgm:t>
    </dgm:pt>
    <dgm:pt modelId="{4DA9A253-9095-4005-849D-C4D8719B5C42}" type="parTrans" cxnId="{42134955-527A-4C76-9254-0947449AD5F4}">
      <dgm:prSet/>
      <dgm:spPr/>
      <dgm:t>
        <a:bodyPr/>
        <a:lstStyle/>
        <a:p>
          <a:endParaRPr lang="en-GB"/>
        </a:p>
      </dgm:t>
    </dgm:pt>
    <dgm:pt modelId="{9E22CB5E-EF63-49F8-942B-BF04F8B5BB0A}" type="sibTrans" cxnId="{42134955-527A-4C76-9254-0947449AD5F4}">
      <dgm:prSet/>
      <dgm:spPr/>
      <dgm:t>
        <a:bodyPr/>
        <a:lstStyle/>
        <a:p>
          <a:endParaRPr lang="en-GB"/>
        </a:p>
      </dgm:t>
    </dgm:pt>
    <dgm:pt modelId="{8C9CC4CC-335B-424C-A64E-1BBB3F6FC3FD}">
      <dgm:prSet/>
      <dgm:spPr/>
      <dgm:t>
        <a:bodyPr/>
        <a:lstStyle/>
        <a:p>
          <a:r>
            <a:rPr lang="fr-FR"/>
            <a:t>Adaptation</a:t>
          </a:r>
          <a:endParaRPr lang="en-GB"/>
        </a:p>
      </dgm:t>
    </dgm:pt>
    <dgm:pt modelId="{837CDD96-F546-42BA-9D8B-D001516828E7}" type="parTrans" cxnId="{2F895084-A127-424D-BA8F-56C118E105F8}">
      <dgm:prSet/>
      <dgm:spPr/>
      <dgm:t>
        <a:bodyPr/>
        <a:lstStyle/>
        <a:p>
          <a:endParaRPr lang="en-GB"/>
        </a:p>
      </dgm:t>
    </dgm:pt>
    <dgm:pt modelId="{E2A12E54-85CF-4BA8-9AA4-5BE3A6084DEC}" type="sibTrans" cxnId="{2F895084-A127-424D-BA8F-56C118E105F8}">
      <dgm:prSet/>
      <dgm:spPr/>
      <dgm:t>
        <a:bodyPr/>
        <a:lstStyle/>
        <a:p>
          <a:endParaRPr lang="en-GB"/>
        </a:p>
      </dgm:t>
    </dgm:pt>
    <dgm:pt modelId="{C5979564-369A-40F6-B368-E4D07952F106}">
      <dgm:prSet/>
      <dgm:spPr/>
      <dgm:t>
        <a:bodyPr/>
        <a:lstStyle/>
        <a:p>
          <a:r>
            <a:rPr lang="fr-FR"/>
            <a:t>Positif</a:t>
          </a:r>
          <a:endParaRPr lang="en-GB"/>
        </a:p>
      </dgm:t>
    </dgm:pt>
    <dgm:pt modelId="{B7DD8954-19CE-4310-90EA-0DD22819254B}" type="parTrans" cxnId="{EFE8C67F-404B-45CB-8252-A86D06E7F3E9}">
      <dgm:prSet/>
      <dgm:spPr/>
      <dgm:t>
        <a:bodyPr/>
        <a:lstStyle/>
        <a:p>
          <a:endParaRPr lang="en-GB"/>
        </a:p>
      </dgm:t>
    </dgm:pt>
    <dgm:pt modelId="{FAB2295B-A24D-41A4-8FFF-5829C643C5F9}" type="sibTrans" cxnId="{EFE8C67F-404B-45CB-8252-A86D06E7F3E9}">
      <dgm:prSet/>
      <dgm:spPr/>
      <dgm:t>
        <a:bodyPr/>
        <a:lstStyle/>
        <a:p>
          <a:endParaRPr lang="en-GB"/>
        </a:p>
      </dgm:t>
    </dgm:pt>
    <dgm:pt modelId="{6FE5F59A-F95A-416E-A580-C7FCBC7E592F}" type="pres">
      <dgm:prSet presAssocID="{056E8D72-5AA5-40AF-96F7-B0F9EB04678F}" presName="Name0" presStyleCnt="0">
        <dgm:presLayoutVars>
          <dgm:dir/>
          <dgm:resizeHandles val="exact"/>
        </dgm:presLayoutVars>
      </dgm:prSet>
      <dgm:spPr/>
    </dgm:pt>
    <dgm:pt modelId="{A8BEE1DC-CF7D-42C1-93B0-1F1518601744}" type="pres">
      <dgm:prSet presAssocID="{92A03877-7B8B-4089-B9B7-4FD09E5E23A7}" presName="composite" presStyleCnt="0"/>
      <dgm:spPr/>
    </dgm:pt>
    <dgm:pt modelId="{C53F09DA-5317-49BB-B981-1B1E947CDB6F}" type="pres">
      <dgm:prSet presAssocID="{92A03877-7B8B-4089-B9B7-4FD09E5E23A7}" presName="rect1" presStyleLbl="bgImgPlace1" presStyleIdx="0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324E580B-E1D8-41F7-8FEF-650C03AA6EF6}" type="pres">
      <dgm:prSet presAssocID="{92A03877-7B8B-4089-B9B7-4FD09E5E23A7}" presName="wedgeRectCallout1" presStyleLbl="node1" presStyleIdx="0" presStyleCnt="10">
        <dgm:presLayoutVars>
          <dgm:bulletEnabled val="1"/>
        </dgm:presLayoutVars>
      </dgm:prSet>
      <dgm:spPr/>
    </dgm:pt>
    <dgm:pt modelId="{84B670AC-61DC-402E-B4DC-BEC2F57B05C5}" type="pres">
      <dgm:prSet presAssocID="{66D13ABD-F2A5-413E-9164-53B304E9847C}" presName="sibTrans" presStyleCnt="0"/>
      <dgm:spPr/>
    </dgm:pt>
    <dgm:pt modelId="{6987BF35-690C-409D-973F-F1A89386AE06}" type="pres">
      <dgm:prSet presAssocID="{54A9DD37-2046-4B67-9FB8-1AD2C559F518}" presName="composite" presStyleCnt="0"/>
      <dgm:spPr/>
    </dgm:pt>
    <dgm:pt modelId="{1C081D51-1E0C-48F9-B487-81293E6B531B}" type="pres">
      <dgm:prSet presAssocID="{54A9DD37-2046-4B67-9FB8-1AD2C559F518}" presName="rect1" presStyleLbl="bgImgPlace1" presStyleIdx="1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019CDC68-4F71-4C4D-9995-38E6B3B00963}" type="pres">
      <dgm:prSet presAssocID="{54A9DD37-2046-4B67-9FB8-1AD2C559F518}" presName="wedgeRectCallout1" presStyleLbl="node1" presStyleIdx="1" presStyleCnt="10">
        <dgm:presLayoutVars>
          <dgm:bulletEnabled val="1"/>
        </dgm:presLayoutVars>
      </dgm:prSet>
      <dgm:spPr/>
    </dgm:pt>
    <dgm:pt modelId="{F316CCD4-06B5-4024-9529-2035E03131FF}" type="pres">
      <dgm:prSet presAssocID="{42AA6C11-BEF9-4954-90EF-645FA77FF80E}" presName="sibTrans" presStyleCnt="0"/>
      <dgm:spPr/>
    </dgm:pt>
    <dgm:pt modelId="{087E3591-ADC7-47E3-8087-610E6EB9EA50}" type="pres">
      <dgm:prSet presAssocID="{D590CB19-638A-42C5-84D9-4EED0D727FB4}" presName="composite" presStyleCnt="0"/>
      <dgm:spPr/>
    </dgm:pt>
    <dgm:pt modelId="{EB355A9C-7F3A-4302-B27A-C722C972F722}" type="pres">
      <dgm:prSet presAssocID="{D590CB19-638A-42C5-84D9-4EED0D727FB4}" presName="rect1" presStyleLbl="bgImgPlace1" presStyleIdx="2" presStyleCnt="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97661F56-9B2E-41E6-9400-996B98A63131}" type="pres">
      <dgm:prSet presAssocID="{D590CB19-638A-42C5-84D9-4EED0D727FB4}" presName="wedgeRectCallout1" presStyleLbl="node1" presStyleIdx="2" presStyleCnt="10">
        <dgm:presLayoutVars>
          <dgm:bulletEnabled val="1"/>
        </dgm:presLayoutVars>
      </dgm:prSet>
      <dgm:spPr/>
    </dgm:pt>
    <dgm:pt modelId="{7BC50E79-7FA1-4B6D-9E00-562665908AF8}" type="pres">
      <dgm:prSet presAssocID="{1A0A05AD-A225-4ABB-8669-5784B85FACBC}" presName="sibTrans" presStyleCnt="0"/>
      <dgm:spPr/>
    </dgm:pt>
    <dgm:pt modelId="{DA244075-9221-4AD0-BFA6-831D61FB4F44}" type="pres">
      <dgm:prSet presAssocID="{51C2F585-4E76-46DE-807A-6F1D4036CCFC}" presName="composite" presStyleCnt="0"/>
      <dgm:spPr/>
    </dgm:pt>
    <dgm:pt modelId="{F6E54EA0-5861-4FEE-9181-1154439C6290}" type="pres">
      <dgm:prSet presAssocID="{51C2F585-4E76-46DE-807A-6F1D4036CCFC}" presName="rect1" presStyleLbl="bgImgPlace1" presStyleIdx="3" presStyleCnt="1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DB5CCC89-8182-432A-A717-158196E04943}" type="pres">
      <dgm:prSet presAssocID="{51C2F585-4E76-46DE-807A-6F1D4036CCFC}" presName="wedgeRectCallout1" presStyleLbl="node1" presStyleIdx="3" presStyleCnt="10">
        <dgm:presLayoutVars>
          <dgm:bulletEnabled val="1"/>
        </dgm:presLayoutVars>
      </dgm:prSet>
      <dgm:spPr/>
    </dgm:pt>
    <dgm:pt modelId="{469DBB60-0AAF-47A2-88BF-E1BCA4887064}" type="pres">
      <dgm:prSet presAssocID="{6DB0479A-974E-4538-9320-4C1CD18F7D90}" presName="sibTrans" presStyleCnt="0"/>
      <dgm:spPr/>
    </dgm:pt>
    <dgm:pt modelId="{E8E0F58E-89EB-4F23-BD66-C05A355BBEB9}" type="pres">
      <dgm:prSet presAssocID="{501AA63C-0EA7-49E9-8689-6F7AF241B264}" presName="composite" presStyleCnt="0"/>
      <dgm:spPr/>
    </dgm:pt>
    <dgm:pt modelId="{B67BEBF4-462D-4AA4-B0D3-305425078BF0}" type="pres">
      <dgm:prSet presAssocID="{501AA63C-0EA7-49E9-8689-6F7AF241B264}" presName="rect1" presStyleLbl="bgImgPlace1" presStyleIdx="4" presStyleCnt="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38075858-B9F8-4E3D-819A-A47F092E2317}" type="pres">
      <dgm:prSet presAssocID="{501AA63C-0EA7-49E9-8689-6F7AF241B264}" presName="wedgeRectCallout1" presStyleLbl="node1" presStyleIdx="4" presStyleCnt="10">
        <dgm:presLayoutVars>
          <dgm:bulletEnabled val="1"/>
        </dgm:presLayoutVars>
      </dgm:prSet>
      <dgm:spPr/>
    </dgm:pt>
    <dgm:pt modelId="{A59FEFA3-13E5-441C-9C68-A7CF8A2E1E8C}" type="pres">
      <dgm:prSet presAssocID="{C420863D-D920-473E-B55F-9EEDA002837E}" presName="sibTrans" presStyleCnt="0"/>
      <dgm:spPr/>
    </dgm:pt>
    <dgm:pt modelId="{2D68ABB1-16C9-4FDA-9B50-8927D73F9CDB}" type="pres">
      <dgm:prSet presAssocID="{1FEB7C8F-9CBD-4C20-959B-59786610CE4F}" presName="composite" presStyleCnt="0"/>
      <dgm:spPr/>
    </dgm:pt>
    <dgm:pt modelId="{3B7ADF53-F0D1-4974-982F-88798ACBEBD6}" type="pres">
      <dgm:prSet presAssocID="{1FEB7C8F-9CBD-4C20-959B-59786610CE4F}" presName="rect1" presStyleLbl="bgImgPlace1" presStyleIdx="5" presStyleCnt="1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AF99714D-683F-4630-9A0A-EED525E3DDE0}" type="pres">
      <dgm:prSet presAssocID="{1FEB7C8F-9CBD-4C20-959B-59786610CE4F}" presName="wedgeRectCallout1" presStyleLbl="node1" presStyleIdx="5" presStyleCnt="10">
        <dgm:presLayoutVars>
          <dgm:bulletEnabled val="1"/>
        </dgm:presLayoutVars>
      </dgm:prSet>
      <dgm:spPr/>
    </dgm:pt>
    <dgm:pt modelId="{A3353A07-9AA6-41E5-8E24-3A6EBE22CB03}" type="pres">
      <dgm:prSet presAssocID="{B473A4F2-83FB-4FE4-9F25-52B041DED953}" presName="sibTrans" presStyleCnt="0"/>
      <dgm:spPr/>
    </dgm:pt>
    <dgm:pt modelId="{3A576367-894C-4858-88F2-4C8EC692762D}" type="pres">
      <dgm:prSet presAssocID="{EFCB6AB8-B724-44BE-B892-ADA76712277A}" presName="composite" presStyleCnt="0"/>
      <dgm:spPr/>
    </dgm:pt>
    <dgm:pt modelId="{DBF5F46D-02D0-4234-83D3-7CB1E6122C19}" type="pres">
      <dgm:prSet presAssocID="{EFCB6AB8-B724-44BE-B892-ADA76712277A}" presName="rect1" presStyleLbl="bgImgPlace1" presStyleIdx="6" presStyleCnt="1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BE401129-8D80-45AE-BDAF-C0AC82EE9803}" type="pres">
      <dgm:prSet presAssocID="{EFCB6AB8-B724-44BE-B892-ADA76712277A}" presName="wedgeRectCallout1" presStyleLbl="node1" presStyleIdx="6" presStyleCnt="10">
        <dgm:presLayoutVars>
          <dgm:bulletEnabled val="1"/>
        </dgm:presLayoutVars>
      </dgm:prSet>
      <dgm:spPr/>
    </dgm:pt>
    <dgm:pt modelId="{1DB960C9-83C7-44F0-A2AC-1F07D4FC349D}" type="pres">
      <dgm:prSet presAssocID="{D0416EF6-9167-4BF6-B049-2E41B4FFB392}" presName="sibTrans" presStyleCnt="0"/>
      <dgm:spPr/>
    </dgm:pt>
    <dgm:pt modelId="{0BFE304E-9545-48BA-A281-645314BA9E6A}" type="pres">
      <dgm:prSet presAssocID="{F3C9F6B9-134C-43CF-8B5E-14C777D8CDE5}" presName="composite" presStyleCnt="0"/>
      <dgm:spPr/>
    </dgm:pt>
    <dgm:pt modelId="{32C58A1D-4690-48C4-84F2-C5BEA56F1395}" type="pres">
      <dgm:prSet presAssocID="{F3C9F6B9-134C-43CF-8B5E-14C777D8CDE5}" presName="rect1" presStyleLbl="bgImgPlace1" presStyleIdx="7" presStyleCnt="1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7DAC59D7-34DA-4786-8095-85F2E1E02E34}" type="pres">
      <dgm:prSet presAssocID="{F3C9F6B9-134C-43CF-8B5E-14C777D8CDE5}" presName="wedgeRectCallout1" presStyleLbl="node1" presStyleIdx="7" presStyleCnt="10">
        <dgm:presLayoutVars>
          <dgm:bulletEnabled val="1"/>
        </dgm:presLayoutVars>
      </dgm:prSet>
      <dgm:spPr/>
    </dgm:pt>
    <dgm:pt modelId="{6DFB9D5D-6470-4981-8F1B-F0D6FC4B0362}" type="pres">
      <dgm:prSet presAssocID="{9E22CB5E-EF63-49F8-942B-BF04F8B5BB0A}" presName="sibTrans" presStyleCnt="0"/>
      <dgm:spPr/>
    </dgm:pt>
    <dgm:pt modelId="{93BA2A09-95A9-4370-B492-84A1AE5BFF5B}" type="pres">
      <dgm:prSet presAssocID="{8C9CC4CC-335B-424C-A64E-1BBB3F6FC3FD}" presName="composite" presStyleCnt="0"/>
      <dgm:spPr/>
    </dgm:pt>
    <dgm:pt modelId="{0CF8D308-70A2-4A07-A94E-4EAB2A429406}" type="pres">
      <dgm:prSet presAssocID="{8C9CC4CC-335B-424C-A64E-1BBB3F6FC3FD}" presName="rect1" presStyleLbl="bgImgPlace1" presStyleIdx="8" presStyleCnt="1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5B2160F0-5D6F-493E-B2FF-029E0ACCC207}" type="pres">
      <dgm:prSet presAssocID="{8C9CC4CC-335B-424C-A64E-1BBB3F6FC3FD}" presName="wedgeRectCallout1" presStyleLbl="node1" presStyleIdx="8" presStyleCnt="10">
        <dgm:presLayoutVars>
          <dgm:bulletEnabled val="1"/>
        </dgm:presLayoutVars>
      </dgm:prSet>
      <dgm:spPr/>
    </dgm:pt>
    <dgm:pt modelId="{422131F5-080F-4995-B757-9D294BF5679F}" type="pres">
      <dgm:prSet presAssocID="{E2A12E54-85CF-4BA8-9AA4-5BE3A6084DEC}" presName="sibTrans" presStyleCnt="0"/>
      <dgm:spPr/>
    </dgm:pt>
    <dgm:pt modelId="{2A7C0FCA-3416-4AF7-8D71-484E40306588}" type="pres">
      <dgm:prSet presAssocID="{C5979564-369A-40F6-B368-E4D07952F106}" presName="composite" presStyleCnt="0"/>
      <dgm:spPr/>
    </dgm:pt>
    <dgm:pt modelId="{D996BCE3-55FB-4906-858E-9CB676B8D558}" type="pres">
      <dgm:prSet presAssocID="{C5979564-369A-40F6-B368-E4D07952F106}" presName="rect1" presStyleLbl="bgImgPlace1" presStyleIdx="9" presStyleCnt="10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E942C740-29E1-4E42-A07F-F7EC95C70789}" type="pres">
      <dgm:prSet presAssocID="{C5979564-369A-40F6-B368-E4D07952F106}" presName="wedgeRectCallout1" presStyleLbl="node1" presStyleIdx="9" presStyleCnt="10">
        <dgm:presLayoutVars>
          <dgm:bulletEnabled val="1"/>
        </dgm:presLayoutVars>
      </dgm:prSet>
      <dgm:spPr/>
    </dgm:pt>
  </dgm:ptLst>
  <dgm:cxnLst>
    <dgm:cxn modelId="{837C0D07-2595-46F7-9A6C-423C2F475886}" type="presOf" srcId="{F3C9F6B9-134C-43CF-8B5E-14C777D8CDE5}" destId="{7DAC59D7-34DA-4786-8095-85F2E1E02E34}" srcOrd="0" destOrd="0" presId="urn:microsoft.com/office/officeart/2008/layout/BendingPictureCaptionList"/>
    <dgm:cxn modelId="{73EF6C0D-D671-455F-B66C-EB2CE8EB4F3C}" srcId="{056E8D72-5AA5-40AF-96F7-B0F9EB04678F}" destId="{501AA63C-0EA7-49E9-8689-6F7AF241B264}" srcOrd="4" destOrd="0" parTransId="{00A8C234-51B8-43C6-8D62-48152BD37E6B}" sibTransId="{C420863D-D920-473E-B55F-9EEDA002837E}"/>
    <dgm:cxn modelId="{6F15710E-B290-4ADC-A640-08BDC139EC70}" type="presOf" srcId="{C5979564-369A-40F6-B368-E4D07952F106}" destId="{E942C740-29E1-4E42-A07F-F7EC95C70789}" srcOrd="0" destOrd="0" presId="urn:microsoft.com/office/officeart/2008/layout/BendingPictureCaptionList"/>
    <dgm:cxn modelId="{31099022-442F-4B86-9693-69C66BB052DE}" type="presOf" srcId="{D590CB19-638A-42C5-84D9-4EED0D727FB4}" destId="{97661F56-9B2E-41E6-9400-996B98A63131}" srcOrd="0" destOrd="0" presId="urn:microsoft.com/office/officeart/2008/layout/BendingPictureCaptionList"/>
    <dgm:cxn modelId="{EEC7AD25-94C9-4A8E-B1D4-9E892EC88741}" type="presOf" srcId="{51C2F585-4E76-46DE-807A-6F1D4036CCFC}" destId="{DB5CCC89-8182-432A-A717-158196E04943}" srcOrd="0" destOrd="0" presId="urn:microsoft.com/office/officeart/2008/layout/BendingPictureCaptionList"/>
    <dgm:cxn modelId="{F4937C52-ED07-441C-A8BF-090E5A81A52E}" type="presOf" srcId="{92A03877-7B8B-4089-B9B7-4FD09E5E23A7}" destId="{324E580B-E1D8-41F7-8FEF-650C03AA6EF6}" srcOrd="0" destOrd="0" presId="urn:microsoft.com/office/officeart/2008/layout/BendingPictureCaptionList"/>
    <dgm:cxn modelId="{81DA3275-DAEE-4639-A0E7-084CB2956B7D}" type="presOf" srcId="{54A9DD37-2046-4B67-9FB8-1AD2C559F518}" destId="{019CDC68-4F71-4C4D-9995-38E6B3B00963}" srcOrd="0" destOrd="0" presId="urn:microsoft.com/office/officeart/2008/layout/BendingPictureCaptionList"/>
    <dgm:cxn modelId="{42134955-527A-4C76-9254-0947449AD5F4}" srcId="{056E8D72-5AA5-40AF-96F7-B0F9EB04678F}" destId="{F3C9F6B9-134C-43CF-8B5E-14C777D8CDE5}" srcOrd="7" destOrd="0" parTransId="{4DA9A253-9095-4005-849D-C4D8719B5C42}" sibTransId="{9E22CB5E-EF63-49F8-942B-BF04F8B5BB0A}"/>
    <dgm:cxn modelId="{A673B478-7B34-41F6-A496-6D60D46ED82E}" srcId="{056E8D72-5AA5-40AF-96F7-B0F9EB04678F}" destId="{92A03877-7B8B-4089-B9B7-4FD09E5E23A7}" srcOrd="0" destOrd="0" parTransId="{5CF04A01-D0E2-4B43-A6AD-67609F38D841}" sibTransId="{66D13ABD-F2A5-413E-9164-53B304E9847C}"/>
    <dgm:cxn modelId="{EFE8C67F-404B-45CB-8252-A86D06E7F3E9}" srcId="{056E8D72-5AA5-40AF-96F7-B0F9EB04678F}" destId="{C5979564-369A-40F6-B368-E4D07952F106}" srcOrd="9" destOrd="0" parTransId="{B7DD8954-19CE-4310-90EA-0DD22819254B}" sibTransId="{FAB2295B-A24D-41A4-8FFF-5829C643C5F9}"/>
    <dgm:cxn modelId="{2F895084-A127-424D-BA8F-56C118E105F8}" srcId="{056E8D72-5AA5-40AF-96F7-B0F9EB04678F}" destId="{8C9CC4CC-335B-424C-A64E-1BBB3F6FC3FD}" srcOrd="8" destOrd="0" parTransId="{837CDD96-F546-42BA-9D8B-D001516828E7}" sibTransId="{E2A12E54-85CF-4BA8-9AA4-5BE3A6084DEC}"/>
    <dgm:cxn modelId="{D2A3838E-3467-449E-8DCF-3BF2098CF73D}" type="presOf" srcId="{501AA63C-0EA7-49E9-8689-6F7AF241B264}" destId="{38075858-B9F8-4E3D-819A-A47F092E2317}" srcOrd="0" destOrd="0" presId="urn:microsoft.com/office/officeart/2008/layout/BendingPictureCaptionList"/>
    <dgm:cxn modelId="{1528139D-CF3D-4A92-8864-E58B352505B2}" srcId="{056E8D72-5AA5-40AF-96F7-B0F9EB04678F}" destId="{D590CB19-638A-42C5-84D9-4EED0D727FB4}" srcOrd="2" destOrd="0" parTransId="{0BA4A2CB-58D2-4779-91AA-7C01BB2AAFE0}" sibTransId="{1A0A05AD-A225-4ABB-8669-5784B85FACBC}"/>
    <dgm:cxn modelId="{D1D9BDA5-837E-40D1-84EC-01C5044ACC28}" srcId="{056E8D72-5AA5-40AF-96F7-B0F9EB04678F}" destId="{EFCB6AB8-B724-44BE-B892-ADA76712277A}" srcOrd="6" destOrd="0" parTransId="{66AED43D-8D71-4BAF-BA34-6B7DB05E7BE8}" sibTransId="{D0416EF6-9167-4BF6-B049-2E41B4FFB392}"/>
    <dgm:cxn modelId="{7E4B7AA6-6FC2-4627-AE5F-CC9F5BCEB6AC}" srcId="{056E8D72-5AA5-40AF-96F7-B0F9EB04678F}" destId="{54A9DD37-2046-4B67-9FB8-1AD2C559F518}" srcOrd="1" destOrd="0" parTransId="{4EA586E4-40D3-442E-A5C8-70180B2ED77D}" sibTransId="{42AA6C11-BEF9-4954-90EF-645FA77FF80E}"/>
    <dgm:cxn modelId="{84C2F5AF-D927-4659-967A-78867E234368}" type="presOf" srcId="{8C9CC4CC-335B-424C-A64E-1BBB3F6FC3FD}" destId="{5B2160F0-5D6F-493E-B2FF-029E0ACCC207}" srcOrd="0" destOrd="0" presId="urn:microsoft.com/office/officeart/2008/layout/BendingPictureCaptionList"/>
    <dgm:cxn modelId="{E66712BC-DA74-47B3-BE2F-A7A0518C703E}" type="presOf" srcId="{1FEB7C8F-9CBD-4C20-959B-59786610CE4F}" destId="{AF99714D-683F-4630-9A0A-EED525E3DDE0}" srcOrd="0" destOrd="0" presId="urn:microsoft.com/office/officeart/2008/layout/BendingPictureCaptionList"/>
    <dgm:cxn modelId="{0FE197D1-E1B1-4C23-A29A-3EA363879247}" type="presOf" srcId="{EFCB6AB8-B724-44BE-B892-ADA76712277A}" destId="{BE401129-8D80-45AE-BDAF-C0AC82EE9803}" srcOrd="0" destOrd="0" presId="urn:microsoft.com/office/officeart/2008/layout/BendingPictureCaptionList"/>
    <dgm:cxn modelId="{097ABEE3-B32B-4E11-B8FF-20427D01CA5D}" type="presOf" srcId="{056E8D72-5AA5-40AF-96F7-B0F9EB04678F}" destId="{6FE5F59A-F95A-416E-A580-C7FCBC7E592F}" srcOrd="0" destOrd="0" presId="urn:microsoft.com/office/officeart/2008/layout/BendingPictureCaptionList"/>
    <dgm:cxn modelId="{B52E9BE9-2D49-4717-869E-19851FC27639}" srcId="{056E8D72-5AA5-40AF-96F7-B0F9EB04678F}" destId="{1FEB7C8F-9CBD-4C20-959B-59786610CE4F}" srcOrd="5" destOrd="0" parTransId="{CB0C4FB3-1FF0-4939-9E45-C431B9BD25AA}" sibTransId="{B473A4F2-83FB-4FE4-9F25-52B041DED953}"/>
    <dgm:cxn modelId="{793EE2FC-A537-4F7C-8F56-3D52C6B800CA}" srcId="{056E8D72-5AA5-40AF-96F7-B0F9EB04678F}" destId="{51C2F585-4E76-46DE-807A-6F1D4036CCFC}" srcOrd="3" destOrd="0" parTransId="{18FC1753-AF5A-4FC2-B02B-458671EEF9C3}" sibTransId="{6DB0479A-974E-4538-9320-4C1CD18F7D90}"/>
    <dgm:cxn modelId="{07EAE85B-5E7F-41EF-BC2A-7C71D7D99DDE}" type="presParOf" srcId="{6FE5F59A-F95A-416E-A580-C7FCBC7E592F}" destId="{A8BEE1DC-CF7D-42C1-93B0-1F1518601744}" srcOrd="0" destOrd="0" presId="urn:microsoft.com/office/officeart/2008/layout/BendingPictureCaptionList"/>
    <dgm:cxn modelId="{92B0CE04-E12E-45EB-B2DB-8518B56CE8DC}" type="presParOf" srcId="{A8BEE1DC-CF7D-42C1-93B0-1F1518601744}" destId="{C53F09DA-5317-49BB-B981-1B1E947CDB6F}" srcOrd="0" destOrd="0" presId="urn:microsoft.com/office/officeart/2008/layout/BendingPictureCaptionList"/>
    <dgm:cxn modelId="{8CA19A9F-CEE8-430C-97AC-C53F8709A2E7}" type="presParOf" srcId="{A8BEE1DC-CF7D-42C1-93B0-1F1518601744}" destId="{324E580B-E1D8-41F7-8FEF-650C03AA6EF6}" srcOrd="1" destOrd="0" presId="urn:microsoft.com/office/officeart/2008/layout/BendingPictureCaptionList"/>
    <dgm:cxn modelId="{6D52C2A2-E1BA-447C-97AB-047ED218ED2F}" type="presParOf" srcId="{6FE5F59A-F95A-416E-A580-C7FCBC7E592F}" destId="{84B670AC-61DC-402E-B4DC-BEC2F57B05C5}" srcOrd="1" destOrd="0" presId="urn:microsoft.com/office/officeart/2008/layout/BendingPictureCaptionList"/>
    <dgm:cxn modelId="{66C96543-6C00-4D71-901E-B76618416EE6}" type="presParOf" srcId="{6FE5F59A-F95A-416E-A580-C7FCBC7E592F}" destId="{6987BF35-690C-409D-973F-F1A89386AE06}" srcOrd="2" destOrd="0" presId="urn:microsoft.com/office/officeart/2008/layout/BendingPictureCaptionList"/>
    <dgm:cxn modelId="{5843B454-F859-4FC1-9036-65B2A884016D}" type="presParOf" srcId="{6987BF35-690C-409D-973F-F1A89386AE06}" destId="{1C081D51-1E0C-48F9-B487-81293E6B531B}" srcOrd="0" destOrd="0" presId="urn:microsoft.com/office/officeart/2008/layout/BendingPictureCaptionList"/>
    <dgm:cxn modelId="{4ADF7B73-4A2E-4609-943D-2F7F2F806109}" type="presParOf" srcId="{6987BF35-690C-409D-973F-F1A89386AE06}" destId="{019CDC68-4F71-4C4D-9995-38E6B3B00963}" srcOrd="1" destOrd="0" presId="urn:microsoft.com/office/officeart/2008/layout/BendingPictureCaptionList"/>
    <dgm:cxn modelId="{61BE85DB-F080-4B3F-A6B1-73F063681FD3}" type="presParOf" srcId="{6FE5F59A-F95A-416E-A580-C7FCBC7E592F}" destId="{F316CCD4-06B5-4024-9529-2035E03131FF}" srcOrd="3" destOrd="0" presId="urn:microsoft.com/office/officeart/2008/layout/BendingPictureCaptionList"/>
    <dgm:cxn modelId="{EA0DBB35-9803-4054-88CF-5D3569A435F7}" type="presParOf" srcId="{6FE5F59A-F95A-416E-A580-C7FCBC7E592F}" destId="{087E3591-ADC7-47E3-8087-610E6EB9EA50}" srcOrd="4" destOrd="0" presId="urn:microsoft.com/office/officeart/2008/layout/BendingPictureCaptionList"/>
    <dgm:cxn modelId="{3079BBEA-B917-4AAB-B816-87F38BFA55DE}" type="presParOf" srcId="{087E3591-ADC7-47E3-8087-610E6EB9EA50}" destId="{EB355A9C-7F3A-4302-B27A-C722C972F722}" srcOrd="0" destOrd="0" presId="urn:microsoft.com/office/officeart/2008/layout/BendingPictureCaptionList"/>
    <dgm:cxn modelId="{480D24CC-BC37-40A8-85C6-F1970629A1FF}" type="presParOf" srcId="{087E3591-ADC7-47E3-8087-610E6EB9EA50}" destId="{97661F56-9B2E-41E6-9400-996B98A63131}" srcOrd="1" destOrd="0" presId="urn:microsoft.com/office/officeart/2008/layout/BendingPictureCaptionList"/>
    <dgm:cxn modelId="{4B906038-2955-4EC6-A4A8-DFE803A894A6}" type="presParOf" srcId="{6FE5F59A-F95A-416E-A580-C7FCBC7E592F}" destId="{7BC50E79-7FA1-4B6D-9E00-562665908AF8}" srcOrd="5" destOrd="0" presId="urn:microsoft.com/office/officeart/2008/layout/BendingPictureCaptionList"/>
    <dgm:cxn modelId="{D92B86CB-B31F-4FEA-B18C-54D9B398CC5D}" type="presParOf" srcId="{6FE5F59A-F95A-416E-A580-C7FCBC7E592F}" destId="{DA244075-9221-4AD0-BFA6-831D61FB4F44}" srcOrd="6" destOrd="0" presId="urn:microsoft.com/office/officeart/2008/layout/BendingPictureCaptionList"/>
    <dgm:cxn modelId="{D39B135E-7193-4ECB-BD42-F14C9B96D5DA}" type="presParOf" srcId="{DA244075-9221-4AD0-BFA6-831D61FB4F44}" destId="{F6E54EA0-5861-4FEE-9181-1154439C6290}" srcOrd="0" destOrd="0" presId="urn:microsoft.com/office/officeart/2008/layout/BendingPictureCaptionList"/>
    <dgm:cxn modelId="{13C55660-BF22-45C7-BA28-225B82B6F251}" type="presParOf" srcId="{DA244075-9221-4AD0-BFA6-831D61FB4F44}" destId="{DB5CCC89-8182-432A-A717-158196E04943}" srcOrd="1" destOrd="0" presId="urn:microsoft.com/office/officeart/2008/layout/BendingPictureCaptionList"/>
    <dgm:cxn modelId="{79F0119F-A1A1-4742-9857-D24C7037FC5B}" type="presParOf" srcId="{6FE5F59A-F95A-416E-A580-C7FCBC7E592F}" destId="{469DBB60-0AAF-47A2-88BF-E1BCA4887064}" srcOrd="7" destOrd="0" presId="urn:microsoft.com/office/officeart/2008/layout/BendingPictureCaptionList"/>
    <dgm:cxn modelId="{FDA154B8-B7FA-4B17-930D-43631B24D07D}" type="presParOf" srcId="{6FE5F59A-F95A-416E-A580-C7FCBC7E592F}" destId="{E8E0F58E-89EB-4F23-BD66-C05A355BBEB9}" srcOrd="8" destOrd="0" presId="urn:microsoft.com/office/officeart/2008/layout/BendingPictureCaptionList"/>
    <dgm:cxn modelId="{AEBF0960-986C-4D3F-9D09-4A54D1D2A069}" type="presParOf" srcId="{E8E0F58E-89EB-4F23-BD66-C05A355BBEB9}" destId="{B67BEBF4-462D-4AA4-B0D3-305425078BF0}" srcOrd="0" destOrd="0" presId="urn:microsoft.com/office/officeart/2008/layout/BendingPictureCaptionList"/>
    <dgm:cxn modelId="{8D3F33AC-3948-4553-82EE-7C904CA287A2}" type="presParOf" srcId="{E8E0F58E-89EB-4F23-BD66-C05A355BBEB9}" destId="{38075858-B9F8-4E3D-819A-A47F092E2317}" srcOrd="1" destOrd="0" presId="urn:microsoft.com/office/officeart/2008/layout/BendingPictureCaptionList"/>
    <dgm:cxn modelId="{9EE8EB98-9038-4651-B039-E25EE84EE774}" type="presParOf" srcId="{6FE5F59A-F95A-416E-A580-C7FCBC7E592F}" destId="{A59FEFA3-13E5-441C-9C68-A7CF8A2E1E8C}" srcOrd="9" destOrd="0" presId="urn:microsoft.com/office/officeart/2008/layout/BendingPictureCaptionList"/>
    <dgm:cxn modelId="{6092C33F-ED28-412E-8249-CE0FBAA2B957}" type="presParOf" srcId="{6FE5F59A-F95A-416E-A580-C7FCBC7E592F}" destId="{2D68ABB1-16C9-4FDA-9B50-8927D73F9CDB}" srcOrd="10" destOrd="0" presId="urn:microsoft.com/office/officeart/2008/layout/BendingPictureCaptionList"/>
    <dgm:cxn modelId="{651C7AA4-6272-4920-8563-CF8A3372C4C8}" type="presParOf" srcId="{2D68ABB1-16C9-4FDA-9B50-8927D73F9CDB}" destId="{3B7ADF53-F0D1-4974-982F-88798ACBEBD6}" srcOrd="0" destOrd="0" presId="urn:microsoft.com/office/officeart/2008/layout/BendingPictureCaptionList"/>
    <dgm:cxn modelId="{B7D41385-5DBA-4DC6-B2C8-6FE85B1ECF08}" type="presParOf" srcId="{2D68ABB1-16C9-4FDA-9B50-8927D73F9CDB}" destId="{AF99714D-683F-4630-9A0A-EED525E3DDE0}" srcOrd="1" destOrd="0" presId="urn:microsoft.com/office/officeart/2008/layout/BendingPictureCaptionList"/>
    <dgm:cxn modelId="{7BAAF4CB-51D8-4318-B538-DA268573E7BF}" type="presParOf" srcId="{6FE5F59A-F95A-416E-A580-C7FCBC7E592F}" destId="{A3353A07-9AA6-41E5-8E24-3A6EBE22CB03}" srcOrd="11" destOrd="0" presId="urn:microsoft.com/office/officeart/2008/layout/BendingPictureCaptionList"/>
    <dgm:cxn modelId="{B97F7E76-840C-4642-AE95-1EE2C9654C80}" type="presParOf" srcId="{6FE5F59A-F95A-416E-A580-C7FCBC7E592F}" destId="{3A576367-894C-4858-88F2-4C8EC692762D}" srcOrd="12" destOrd="0" presId="urn:microsoft.com/office/officeart/2008/layout/BendingPictureCaptionList"/>
    <dgm:cxn modelId="{DB43EEA0-9B19-43D9-A4D7-8B4904F20A50}" type="presParOf" srcId="{3A576367-894C-4858-88F2-4C8EC692762D}" destId="{DBF5F46D-02D0-4234-83D3-7CB1E6122C19}" srcOrd="0" destOrd="0" presId="urn:microsoft.com/office/officeart/2008/layout/BendingPictureCaptionList"/>
    <dgm:cxn modelId="{80E85E4B-72A9-43C1-B75D-E682787366B1}" type="presParOf" srcId="{3A576367-894C-4858-88F2-4C8EC692762D}" destId="{BE401129-8D80-45AE-BDAF-C0AC82EE9803}" srcOrd="1" destOrd="0" presId="urn:microsoft.com/office/officeart/2008/layout/BendingPictureCaptionList"/>
    <dgm:cxn modelId="{6123CC92-7957-4448-94FB-DF8BE01E574A}" type="presParOf" srcId="{6FE5F59A-F95A-416E-A580-C7FCBC7E592F}" destId="{1DB960C9-83C7-44F0-A2AC-1F07D4FC349D}" srcOrd="13" destOrd="0" presId="urn:microsoft.com/office/officeart/2008/layout/BendingPictureCaptionList"/>
    <dgm:cxn modelId="{F7E72F52-AF2E-4B86-9CB9-53BABA9EE416}" type="presParOf" srcId="{6FE5F59A-F95A-416E-A580-C7FCBC7E592F}" destId="{0BFE304E-9545-48BA-A281-645314BA9E6A}" srcOrd="14" destOrd="0" presId="urn:microsoft.com/office/officeart/2008/layout/BendingPictureCaptionList"/>
    <dgm:cxn modelId="{DA6F3380-E0AF-401C-BFFD-A6D67556D9E2}" type="presParOf" srcId="{0BFE304E-9545-48BA-A281-645314BA9E6A}" destId="{32C58A1D-4690-48C4-84F2-C5BEA56F1395}" srcOrd="0" destOrd="0" presId="urn:microsoft.com/office/officeart/2008/layout/BendingPictureCaptionList"/>
    <dgm:cxn modelId="{8B8F4E52-466A-4D9A-AAF7-F6C375BBACB6}" type="presParOf" srcId="{0BFE304E-9545-48BA-A281-645314BA9E6A}" destId="{7DAC59D7-34DA-4786-8095-85F2E1E02E34}" srcOrd="1" destOrd="0" presId="urn:microsoft.com/office/officeart/2008/layout/BendingPictureCaptionList"/>
    <dgm:cxn modelId="{8EE9DD1D-6EAB-4745-B5D2-2BA7F350829C}" type="presParOf" srcId="{6FE5F59A-F95A-416E-A580-C7FCBC7E592F}" destId="{6DFB9D5D-6470-4981-8F1B-F0D6FC4B0362}" srcOrd="15" destOrd="0" presId="urn:microsoft.com/office/officeart/2008/layout/BendingPictureCaptionList"/>
    <dgm:cxn modelId="{84D3F243-F3F0-4BD3-9122-5A04AE78327B}" type="presParOf" srcId="{6FE5F59A-F95A-416E-A580-C7FCBC7E592F}" destId="{93BA2A09-95A9-4370-B492-84A1AE5BFF5B}" srcOrd="16" destOrd="0" presId="urn:microsoft.com/office/officeart/2008/layout/BendingPictureCaptionList"/>
    <dgm:cxn modelId="{17BE5045-5852-4D6F-9E22-CBB5435B8AC2}" type="presParOf" srcId="{93BA2A09-95A9-4370-B492-84A1AE5BFF5B}" destId="{0CF8D308-70A2-4A07-A94E-4EAB2A429406}" srcOrd="0" destOrd="0" presId="urn:microsoft.com/office/officeart/2008/layout/BendingPictureCaptionList"/>
    <dgm:cxn modelId="{9A137A48-AA8C-4DC4-AB8D-FCA648F3DA9D}" type="presParOf" srcId="{93BA2A09-95A9-4370-B492-84A1AE5BFF5B}" destId="{5B2160F0-5D6F-493E-B2FF-029E0ACCC207}" srcOrd="1" destOrd="0" presId="urn:microsoft.com/office/officeart/2008/layout/BendingPictureCaptionList"/>
    <dgm:cxn modelId="{65432092-0844-4AD2-9398-1C684788DE30}" type="presParOf" srcId="{6FE5F59A-F95A-416E-A580-C7FCBC7E592F}" destId="{422131F5-080F-4995-B757-9D294BF5679F}" srcOrd="17" destOrd="0" presId="urn:microsoft.com/office/officeart/2008/layout/BendingPictureCaptionList"/>
    <dgm:cxn modelId="{FB4BA495-75DA-4296-9247-243396168CFF}" type="presParOf" srcId="{6FE5F59A-F95A-416E-A580-C7FCBC7E592F}" destId="{2A7C0FCA-3416-4AF7-8D71-484E40306588}" srcOrd="18" destOrd="0" presId="urn:microsoft.com/office/officeart/2008/layout/BendingPictureCaptionList"/>
    <dgm:cxn modelId="{C3C43D48-3F84-4307-9D27-2C14C18CE1A3}" type="presParOf" srcId="{2A7C0FCA-3416-4AF7-8D71-484E40306588}" destId="{D996BCE3-55FB-4906-858E-9CB676B8D558}" srcOrd="0" destOrd="0" presId="urn:microsoft.com/office/officeart/2008/layout/BendingPictureCaptionList"/>
    <dgm:cxn modelId="{87530C05-D1D2-4958-ACDA-EE5C5E6E504C}" type="presParOf" srcId="{2A7C0FCA-3416-4AF7-8D71-484E40306588}" destId="{E942C740-29E1-4E42-A07F-F7EC95C7078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FC47EF-5CA5-470C-81D3-C60438C787EB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56A8A83-FDC4-47C2-9C23-C195C29CAE7B}">
      <dgm:prSet custT="1"/>
      <dgm:spPr>
        <a:solidFill>
          <a:schemeClr val="accent2"/>
        </a:solidFill>
      </dgm:spPr>
      <dgm:t>
        <a:bodyPr/>
        <a:lstStyle/>
        <a:p>
          <a:r>
            <a:rPr lang="fr-FR" sz="1200">
              <a:highlight>
                <a:srgbClr val="000000"/>
              </a:highlight>
            </a:rPr>
            <a:t>COMPORTEMENT DU CONSOMMATEUR </a:t>
          </a:r>
        </a:p>
      </dgm:t>
    </dgm:pt>
    <dgm:pt modelId="{4ED6C8B5-04ED-4942-B557-502DFDD643AD}" type="parTrans" cxnId="{66C46F6F-64A6-4DAE-B7F6-7A837D35BFC9}">
      <dgm:prSet/>
      <dgm:spPr/>
      <dgm:t>
        <a:bodyPr/>
        <a:lstStyle/>
        <a:p>
          <a:endParaRPr lang="fr-FR"/>
        </a:p>
      </dgm:t>
    </dgm:pt>
    <dgm:pt modelId="{0D910326-A0D6-46F0-8664-F2C6D5F8F5D3}" type="sibTrans" cxnId="{66C46F6F-64A6-4DAE-B7F6-7A837D35BFC9}">
      <dgm:prSet/>
      <dgm:spPr/>
      <dgm:t>
        <a:bodyPr/>
        <a:lstStyle/>
        <a:p>
          <a:endParaRPr lang="fr-FR"/>
        </a:p>
      </dgm:t>
    </dgm:pt>
    <dgm:pt modelId="{3A36E354-D99B-421A-8270-9EFD36275D1F}">
      <dgm:prSet/>
      <dgm:spPr/>
      <dgm:t>
        <a:bodyPr/>
        <a:lstStyle/>
        <a:p>
          <a:r>
            <a:rPr lang="fr-FR"/>
            <a:t>les concepts psychologiques du comportement </a:t>
          </a:r>
        </a:p>
      </dgm:t>
    </dgm:pt>
    <dgm:pt modelId="{E0601791-CADF-4E3C-A3BE-D03B7A73BB8C}" type="parTrans" cxnId="{B65A7304-1942-4D0C-8366-C0E1C7534F19}">
      <dgm:prSet/>
      <dgm:spPr/>
      <dgm:t>
        <a:bodyPr/>
        <a:lstStyle/>
        <a:p>
          <a:endParaRPr lang="fr-FR"/>
        </a:p>
      </dgm:t>
    </dgm:pt>
    <dgm:pt modelId="{3AD85050-470F-4B95-BD5C-F1F3E3816C9F}" type="sibTrans" cxnId="{B65A7304-1942-4D0C-8366-C0E1C7534F19}">
      <dgm:prSet/>
      <dgm:spPr/>
      <dgm:t>
        <a:bodyPr/>
        <a:lstStyle/>
        <a:p>
          <a:endParaRPr lang="fr-FR"/>
        </a:p>
      </dgm:t>
    </dgm:pt>
    <dgm:pt modelId="{DA94D229-7420-48AA-AD54-C651D28CBB10}">
      <dgm:prSet/>
      <dgm:spPr/>
      <dgm:t>
        <a:bodyPr/>
        <a:lstStyle/>
        <a:p>
          <a:r>
            <a:rPr lang="fr-FR"/>
            <a:t>les composantes de la personnalité du consommateur </a:t>
          </a:r>
        </a:p>
      </dgm:t>
    </dgm:pt>
    <dgm:pt modelId="{1A07D01C-1619-4197-9AC8-51437A9F8481}" type="parTrans" cxnId="{9A3F8304-1488-4D17-B894-A1231E456D27}">
      <dgm:prSet/>
      <dgm:spPr/>
      <dgm:t>
        <a:bodyPr/>
        <a:lstStyle/>
        <a:p>
          <a:endParaRPr lang="fr-FR"/>
        </a:p>
      </dgm:t>
    </dgm:pt>
    <dgm:pt modelId="{06E381F2-CCFF-4E7F-8C4C-4C2744C9C364}" type="sibTrans" cxnId="{9A3F8304-1488-4D17-B894-A1231E456D27}">
      <dgm:prSet/>
      <dgm:spPr/>
      <dgm:t>
        <a:bodyPr/>
        <a:lstStyle/>
        <a:p>
          <a:endParaRPr lang="fr-FR"/>
        </a:p>
      </dgm:t>
    </dgm:pt>
    <dgm:pt modelId="{817DDEC0-F1BB-41B7-AB0C-8F306244F3C2}">
      <dgm:prSet/>
      <dgm:spPr/>
      <dgm:t>
        <a:bodyPr/>
        <a:lstStyle/>
        <a:p>
          <a:r>
            <a:rPr lang="fr-FR"/>
            <a:t>le processus de décision d’achat selon Engel</a:t>
          </a:r>
        </a:p>
      </dgm:t>
    </dgm:pt>
    <dgm:pt modelId="{45F17141-6152-4A0A-AA34-39D75F5FA28B}" type="parTrans" cxnId="{5FBE6574-167D-432F-9004-3E81F07786BA}">
      <dgm:prSet/>
      <dgm:spPr/>
      <dgm:t>
        <a:bodyPr/>
        <a:lstStyle/>
        <a:p>
          <a:endParaRPr lang="fr-FR"/>
        </a:p>
      </dgm:t>
    </dgm:pt>
    <dgm:pt modelId="{DEDC7D71-47A7-4D6A-AE55-6A9C81C6C6E8}" type="sibTrans" cxnId="{5FBE6574-167D-432F-9004-3E81F07786BA}">
      <dgm:prSet/>
      <dgm:spPr/>
      <dgm:t>
        <a:bodyPr/>
        <a:lstStyle/>
        <a:p>
          <a:endParaRPr lang="fr-FR"/>
        </a:p>
      </dgm:t>
    </dgm:pt>
    <dgm:pt modelId="{6E19B586-F096-42BC-BEFC-8DE17DA95600}" type="pres">
      <dgm:prSet presAssocID="{77FC47EF-5CA5-470C-81D3-C60438C787EB}" presName="linearFlow" presStyleCnt="0">
        <dgm:presLayoutVars>
          <dgm:dir val="rev"/>
          <dgm:resizeHandles val="exact"/>
        </dgm:presLayoutVars>
      </dgm:prSet>
      <dgm:spPr/>
    </dgm:pt>
    <dgm:pt modelId="{14DE9ED7-9942-4178-AA5D-8530CE57701F}" type="pres">
      <dgm:prSet presAssocID="{3A36E354-D99B-421A-8270-9EFD36275D1F}" presName="node" presStyleLbl="node1" presStyleIdx="0" presStyleCnt="4">
        <dgm:presLayoutVars>
          <dgm:bulletEnabled val="1"/>
        </dgm:presLayoutVars>
      </dgm:prSet>
      <dgm:spPr/>
    </dgm:pt>
    <dgm:pt modelId="{066A3A16-789B-4501-8597-2C9C98428053}" type="pres">
      <dgm:prSet presAssocID="{3AD85050-470F-4B95-BD5C-F1F3E3816C9F}" presName="spacerL" presStyleCnt="0"/>
      <dgm:spPr/>
    </dgm:pt>
    <dgm:pt modelId="{C22B266D-2E6D-4676-B408-738C4CFCFF73}" type="pres">
      <dgm:prSet presAssocID="{3AD85050-470F-4B95-BD5C-F1F3E3816C9F}" presName="sibTrans" presStyleLbl="sibTrans2D1" presStyleIdx="0" presStyleCnt="3"/>
      <dgm:spPr/>
    </dgm:pt>
    <dgm:pt modelId="{5E82F674-54C4-49E6-947F-BC5B2D99BF06}" type="pres">
      <dgm:prSet presAssocID="{3AD85050-470F-4B95-BD5C-F1F3E3816C9F}" presName="spacerR" presStyleCnt="0"/>
      <dgm:spPr/>
    </dgm:pt>
    <dgm:pt modelId="{6CBD06AE-4F82-4263-9FF9-10EF5A84489E}" type="pres">
      <dgm:prSet presAssocID="{DA94D229-7420-48AA-AD54-C651D28CBB10}" presName="node" presStyleLbl="node1" presStyleIdx="1" presStyleCnt="4">
        <dgm:presLayoutVars>
          <dgm:bulletEnabled val="1"/>
        </dgm:presLayoutVars>
      </dgm:prSet>
      <dgm:spPr/>
    </dgm:pt>
    <dgm:pt modelId="{90890FE3-453C-469F-A93F-55B6F3A4831E}" type="pres">
      <dgm:prSet presAssocID="{06E381F2-CCFF-4E7F-8C4C-4C2744C9C364}" presName="spacerL" presStyleCnt="0"/>
      <dgm:spPr/>
    </dgm:pt>
    <dgm:pt modelId="{42733C1F-FEAD-4FC9-9D65-A7CA985A9D77}" type="pres">
      <dgm:prSet presAssocID="{06E381F2-CCFF-4E7F-8C4C-4C2744C9C364}" presName="sibTrans" presStyleLbl="sibTrans2D1" presStyleIdx="1" presStyleCnt="3"/>
      <dgm:spPr/>
    </dgm:pt>
    <dgm:pt modelId="{7E2EC0CE-7D7D-4D1E-8C90-349D6EA4EB7F}" type="pres">
      <dgm:prSet presAssocID="{06E381F2-CCFF-4E7F-8C4C-4C2744C9C364}" presName="spacerR" presStyleCnt="0"/>
      <dgm:spPr/>
    </dgm:pt>
    <dgm:pt modelId="{49A250F5-D022-4383-8B67-E70ED7528686}" type="pres">
      <dgm:prSet presAssocID="{817DDEC0-F1BB-41B7-AB0C-8F306244F3C2}" presName="node" presStyleLbl="node1" presStyleIdx="2" presStyleCnt="4">
        <dgm:presLayoutVars>
          <dgm:bulletEnabled val="1"/>
        </dgm:presLayoutVars>
      </dgm:prSet>
      <dgm:spPr/>
    </dgm:pt>
    <dgm:pt modelId="{28A7325F-C74C-4AC6-B88A-C80A87EDE3A1}" type="pres">
      <dgm:prSet presAssocID="{DEDC7D71-47A7-4D6A-AE55-6A9C81C6C6E8}" presName="spacerL" presStyleCnt="0"/>
      <dgm:spPr/>
    </dgm:pt>
    <dgm:pt modelId="{F73CD1D6-32B5-4A9B-A6BD-DEFCAC3390C8}" type="pres">
      <dgm:prSet presAssocID="{DEDC7D71-47A7-4D6A-AE55-6A9C81C6C6E8}" presName="sibTrans" presStyleLbl="sibTrans2D1" presStyleIdx="2" presStyleCnt="3"/>
      <dgm:spPr/>
    </dgm:pt>
    <dgm:pt modelId="{CBA01D12-4B75-4EC0-B220-781F4E23D135}" type="pres">
      <dgm:prSet presAssocID="{DEDC7D71-47A7-4D6A-AE55-6A9C81C6C6E8}" presName="spacerR" presStyleCnt="0"/>
      <dgm:spPr/>
    </dgm:pt>
    <dgm:pt modelId="{DC0D3C32-BCAE-45B2-9FD8-5D4CE6179065}" type="pres">
      <dgm:prSet presAssocID="{756A8A83-FDC4-47C2-9C23-C195C29CAE7B}" presName="node" presStyleLbl="node1" presStyleIdx="3" presStyleCnt="4">
        <dgm:presLayoutVars>
          <dgm:bulletEnabled val="1"/>
        </dgm:presLayoutVars>
      </dgm:prSet>
      <dgm:spPr/>
    </dgm:pt>
  </dgm:ptLst>
  <dgm:cxnLst>
    <dgm:cxn modelId="{B65A7304-1942-4D0C-8366-C0E1C7534F19}" srcId="{77FC47EF-5CA5-470C-81D3-C60438C787EB}" destId="{3A36E354-D99B-421A-8270-9EFD36275D1F}" srcOrd="0" destOrd="0" parTransId="{E0601791-CADF-4E3C-A3BE-D03B7A73BB8C}" sibTransId="{3AD85050-470F-4B95-BD5C-F1F3E3816C9F}"/>
    <dgm:cxn modelId="{9A3F8304-1488-4D17-B894-A1231E456D27}" srcId="{77FC47EF-5CA5-470C-81D3-C60438C787EB}" destId="{DA94D229-7420-48AA-AD54-C651D28CBB10}" srcOrd="1" destOrd="0" parTransId="{1A07D01C-1619-4197-9AC8-51437A9F8481}" sibTransId="{06E381F2-CCFF-4E7F-8C4C-4C2744C9C364}"/>
    <dgm:cxn modelId="{12550C14-CA41-4CC1-8F3D-44EE915E7F16}" type="presOf" srcId="{3A36E354-D99B-421A-8270-9EFD36275D1F}" destId="{14DE9ED7-9942-4178-AA5D-8530CE57701F}" srcOrd="0" destOrd="0" presId="urn:microsoft.com/office/officeart/2005/8/layout/equation1"/>
    <dgm:cxn modelId="{4A043832-38B5-495F-BF3A-5E4A34DD8C9B}" type="presOf" srcId="{3AD85050-470F-4B95-BD5C-F1F3E3816C9F}" destId="{C22B266D-2E6D-4676-B408-738C4CFCFF73}" srcOrd="0" destOrd="0" presId="urn:microsoft.com/office/officeart/2005/8/layout/equation1"/>
    <dgm:cxn modelId="{7BC7AD3A-228F-431D-85E4-9931C592587C}" type="presOf" srcId="{756A8A83-FDC4-47C2-9C23-C195C29CAE7B}" destId="{DC0D3C32-BCAE-45B2-9FD8-5D4CE6179065}" srcOrd="0" destOrd="0" presId="urn:microsoft.com/office/officeart/2005/8/layout/equation1"/>
    <dgm:cxn modelId="{D4621F5D-CD1D-4A0F-A702-7CB48C2997E1}" type="presOf" srcId="{817DDEC0-F1BB-41B7-AB0C-8F306244F3C2}" destId="{49A250F5-D022-4383-8B67-E70ED7528686}" srcOrd="0" destOrd="0" presId="urn:microsoft.com/office/officeart/2005/8/layout/equation1"/>
    <dgm:cxn modelId="{23213165-3921-4C21-A0E9-79248A89712D}" type="presOf" srcId="{DEDC7D71-47A7-4D6A-AE55-6A9C81C6C6E8}" destId="{F73CD1D6-32B5-4A9B-A6BD-DEFCAC3390C8}" srcOrd="0" destOrd="0" presId="urn:microsoft.com/office/officeart/2005/8/layout/equation1"/>
    <dgm:cxn modelId="{A51D5469-2FC4-4910-BE39-D310FFA0E908}" type="presOf" srcId="{77FC47EF-5CA5-470C-81D3-C60438C787EB}" destId="{6E19B586-F096-42BC-BEFC-8DE17DA95600}" srcOrd="0" destOrd="0" presId="urn:microsoft.com/office/officeart/2005/8/layout/equation1"/>
    <dgm:cxn modelId="{66C46F6F-64A6-4DAE-B7F6-7A837D35BFC9}" srcId="{77FC47EF-5CA5-470C-81D3-C60438C787EB}" destId="{756A8A83-FDC4-47C2-9C23-C195C29CAE7B}" srcOrd="3" destOrd="0" parTransId="{4ED6C8B5-04ED-4942-B557-502DFDD643AD}" sibTransId="{0D910326-A0D6-46F0-8664-F2C6D5F8F5D3}"/>
    <dgm:cxn modelId="{5FBE6574-167D-432F-9004-3E81F07786BA}" srcId="{77FC47EF-5CA5-470C-81D3-C60438C787EB}" destId="{817DDEC0-F1BB-41B7-AB0C-8F306244F3C2}" srcOrd="2" destOrd="0" parTransId="{45F17141-6152-4A0A-AA34-39D75F5FA28B}" sibTransId="{DEDC7D71-47A7-4D6A-AE55-6A9C81C6C6E8}"/>
    <dgm:cxn modelId="{0E2819A1-9BDC-4D4F-A596-9812414AA818}" type="presOf" srcId="{06E381F2-CCFF-4E7F-8C4C-4C2744C9C364}" destId="{42733C1F-FEAD-4FC9-9D65-A7CA985A9D77}" srcOrd="0" destOrd="0" presId="urn:microsoft.com/office/officeart/2005/8/layout/equation1"/>
    <dgm:cxn modelId="{79A1EEDE-AB41-45D8-8DD6-C4A94CBA78A8}" type="presOf" srcId="{DA94D229-7420-48AA-AD54-C651D28CBB10}" destId="{6CBD06AE-4F82-4263-9FF9-10EF5A84489E}" srcOrd="0" destOrd="0" presId="urn:microsoft.com/office/officeart/2005/8/layout/equation1"/>
    <dgm:cxn modelId="{CE32EA9E-103A-41E3-BC1F-9CD607B3CCA9}" type="presParOf" srcId="{6E19B586-F096-42BC-BEFC-8DE17DA95600}" destId="{14DE9ED7-9942-4178-AA5D-8530CE57701F}" srcOrd="0" destOrd="0" presId="urn:microsoft.com/office/officeart/2005/8/layout/equation1"/>
    <dgm:cxn modelId="{C7461307-2EDA-4494-BA43-4FBDF6538767}" type="presParOf" srcId="{6E19B586-F096-42BC-BEFC-8DE17DA95600}" destId="{066A3A16-789B-4501-8597-2C9C98428053}" srcOrd="1" destOrd="0" presId="urn:microsoft.com/office/officeart/2005/8/layout/equation1"/>
    <dgm:cxn modelId="{5E683FBD-ED22-468F-BC35-AA16E95ED1A5}" type="presParOf" srcId="{6E19B586-F096-42BC-BEFC-8DE17DA95600}" destId="{C22B266D-2E6D-4676-B408-738C4CFCFF73}" srcOrd="2" destOrd="0" presId="urn:microsoft.com/office/officeart/2005/8/layout/equation1"/>
    <dgm:cxn modelId="{7FD8FA13-9969-4057-A48B-0BF5B9E706DB}" type="presParOf" srcId="{6E19B586-F096-42BC-BEFC-8DE17DA95600}" destId="{5E82F674-54C4-49E6-947F-BC5B2D99BF06}" srcOrd="3" destOrd="0" presId="urn:microsoft.com/office/officeart/2005/8/layout/equation1"/>
    <dgm:cxn modelId="{D895D0FB-29F6-44B7-BE11-5E7251E3BE64}" type="presParOf" srcId="{6E19B586-F096-42BC-BEFC-8DE17DA95600}" destId="{6CBD06AE-4F82-4263-9FF9-10EF5A84489E}" srcOrd="4" destOrd="0" presId="urn:microsoft.com/office/officeart/2005/8/layout/equation1"/>
    <dgm:cxn modelId="{4C838148-33FE-4383-A9D3-70930B69240F}" type="presParOf" srcId="{6E19B586-F096-42BC-BEFC-8DE17DA95600}" destId="{90890FE3-453C-469F-A93F-55B6F3A4831E}" srcOrd="5" destOrd="0" presId="urn:microsoft.com/office/officeart/2005/8/layout/equation1"/>
    <dgm:cxn modelId="{F83858C3-B3C9-473C-8A42-C90D395FF667}" type="presParOf" srcId="{6E19B586-F096-42BC-BEFC-8DE17DA95600}" destId="{42733C1F-FEAD-4FC9-9D65-A7CA985A9D77}" srcOrd="6" destOrd="0" presId="urn:microsoft.com/office/officeart/2005/8/layout/equation1"/>
    <dgm:cxn modelId="{3E380B9A-7024-433E-B132-94A85206F969}" type="presParOf" srcId="{6E19B586-F096-42BC-BEFC-8DE17DA95600}" destId="{7E2EC0CE-7D7D-4D1E-8C90-349D6EA4EB7F}" srcOrd="7" destOrd="0" presId="urn:microsoft.com/office/officeart/2005/8/layout/equation1"/>
    <dgm:cxn modelId="{A885824D-1545-455B-9CE9-072C5435F27D}" type="presParOf" srcId="{6E19B586-F096-42BC-BEFC-8DE17DA95600}" destId="{49A250F5-D022-4383-8B67-E70ED7528686}" srcOrd="8" destOrd="0" presId="urn:microsoft.com/office/officeart/2005/8/layout/equation1"/>
    <dgm:cxn modelId="{20E3B347-4719-4ED6-B840-370D865BA037}" type="presParOf" srcId="{6E19B586-F096-42BC-BEFC-8DE17DA95600}" destId="{28A7325F-C74C-4AC6-B88A-C80A87EDE3A1}" srcOrd="9" destOrd="0" presId="urn:microsoft.com/office/officeart/2005/8/layout/equation1"/>
    <dgm:cxn modelId="{1AA1D385-A655-46D6-ADD3-8F475DED95FB}" type="presParOf" srcId="{6E19B586-F096-42BC-BEFC-8DE17DA95600}" destId="{F73CD1D6-32B5-4A9B-A6BD-DEFCAC3390C8}" srcOrd="10" destOrd="0" presId="urn:microsoft.com/office/officeart/2005/8/layout/equation1"/>
    <dgm:cxn modelId="{DCDC1181-D1D7-465D-8049-8D789316A370}" type="presParOf" srcId="{6E19B586-F096-42BC-BEFC-8DE17DA95600}" destId="{CBA01D12-4B75-4EC0-B220-781F4E23D135}" srcOrd="11" destOrd="0" presId="urn:microsoft.com/office/officeart/2005/8/layout/equation1"/>
    <dgm:cxn modelId="{BE732B66-F92D-40A7-B278-FFDF50BDA6A7}" type="presParOf" srcId="{6E19B586-F096-42BC-BEFC-8DE17DA95600}" destId="{DC0D3C32-BCAE-45B2-9FD8-5D4CE6179065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7E853-2AF4-45FD-BAB6-C4152ACD8C47}">
      <dsp:nvSpPr>
        <dsp:cNvPr id="0" name=""/>
        <dsp:cNvSpPr/>
      </dsp:nvSpPr>
      <dsp:spPr>
        <a:xfrm>
          <a:off x="3056968" y="0"/>
          <a:ext cx="4401664" cy="440166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B729A-3D16-4D80-B56C-F99FA66BCD23}">
      <dsp:nvSpPr>
        <dsp:cNvPr id="0" name=""/>
        <dsp:cNvSpPr/>
      </dsp:nvSpPr>
      <dsp:spPr>
        <a:xfrm>
          <a:off x="3475126" y="418158"/>
          <a:ext cx="1716648" cy="1716648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Forces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Quelles sont les compétences de votre équipe ?</a:t>
          </a:r>
        </a:p>
      </dsp:txBody>
      <dsp:txXfrm>
        <a:off x="3558926" y="501958"/>
        <a:ext cx="1549048" cy="1549048"/>
      </dsp:txXfrm>
    </dsp:sp>
    <dsp:sp modelId="{CC34F264-6352-4CEC-B9C2-75290A71EB0E}">
      <dsp:nvSpPr>
        <dsp:cNvPr id="0" name=""/>
        <dsp:cNvSpPr/>
      </dsp:nvSpPr>
      <dsp:spPr>
        <a:xfrm>
          <a:off x="5323824" y="418158"/>
          <a:ext cx="1716648" cy="17166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Faiblesses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Dans quels domaines les ressources de votre équipe sont-elles limitées</a:t>
          </a:r>
        </a:p>
      </dsp:txBody>
      <dsp:txXfrm>
        <a:off x="5407624" y="501958"/>
        <a:ext cx="1549048" cy="1549048"/>
      </dsp:txXfrm>
    </dsp:sp>
    <dsp:sp modelId="{2FA79AF7-C552-44DC-AEF5-7FE3AF99356F}">
      <dsp:nvSpPr>
        <dsp:cNvPr id="0" name=""/>
        <dsp:cNvSpPr/>
      </dsp:nvSpPr>
      <dsp:spPr>
        <a:xfrm>
          <a:off x="3475126" y="2266856"/>
          <a:ext cx="1716648" cy="17166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Opportunités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Quels sont les nouveaux marchés ?</a:t>
          </a:r>
        </a:p>
      </dsp:txBody>
      <dsp:txXfrm>
        <a:off x="3558926" y="2350656"/>
        <a:ext cx="1549048" cy="1549048"/>
      </dsp:txXfrm>
    </dsp:sp>
    <dsp:sp modelId="{32985CAD-B66C-4ED8-AC1C-B563A3EF4809}">
      <dsp:nvSpPr>
        <dsp:cNvPr id="0" name=""/>
        <dsp:cNvSpPr/>
      </dsp:nvSpPr>
      <dsp:spPr>
        <a:xfrm>
          <a:off x="5323824" y="2266856"/>
          <a:ext cx="1716648" cy="17166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Menaces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/>
            <a:t>Quels marchés sont en perte de vitesse ?</a:t>
          </a:r>
        </a:p>
      </dsp:txBody>
      <dsp:txXfrm>
        <a:off x="5407624" y="2350656"/>
        <a:ext cx="1549048" cy="1549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F09DA-5317-49BB-B981-1B1E947CDB6F}">
      <dsp:nvSpPr>
        <dsp:cNvPr id="0" name=""/>
        <dsp:cNvSpPr/>
      </dsp:nvSpPr>
      <dsp:spPr>
        <a:xfrm>
          <a:off x="3594" y="157529"/>
          <a:ext cx="1946002" cy="15568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4E580B-E1D8-41F7-8FEF-650C03AA6EF6}">
      <dsp:nvSpPr>
        <dsp:cNvPr id="0" name=""/>
        <dsp:cNvSpPr/>
      </dsp:nvSpPr>
      <dsp:spPr>
        <a:xfrm>
          <a:off x="178734" y="1558651"/>
          <a:ext cx="1731941" cy="54488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Leadership</a:t>
          </a:r>
          <a:endParaRPr lang="en-GB" sz="2400" kern="1200"/>
        </a:p>
      </dsp:txBody>
      <dsp:txXfrm>
        <a:off x="178734" y="1558651"/>
        <a:ext cx="1731941" cy="544880"/>
      </dsp:txXfrm>
    </dsp:sp>
    <dsp:sp modelId="{1C081D51-1E0C-48F9-B487-81293E6B531B}">
      <dsp:nvSpPr>
        <dsp:cNvPr id="0" name=""/>
        <dsp:cNvSpPr/>
      </dsp:nvSpPr>
      <dsp:spPr>
        <a:xfrm>
          <a:off x="2144196" y="157529"/>
          <a:ext cx="1946002" cy="155680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9CDC68-4F71-4C4D-9995-38E6B3B00963}">
      <dsp:nvSpPr>
        <dsp:cNvPr id="0" name=""/>
        <dsp:cNvSpPr/>
      </dsp:nvSpPr>
      <dsp:spPr>
        <a:xfrm>
          <a:off x="2319336" y="1558651"/>
          <a:ext cx="1731941" cy="54488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Combativité</a:t>
          </a:r>
          <a:endParaRPr lang="en-GB" sz="2400" kern="1200"/>
        </a:p>
      </dsp:txBody>
      <dsp:txXfrm>
        <a:off x="2319336" y="1558651"/>
        <a:ext cx="1731941" cy="544880"/>
      </dsp:txXfrm>
    </dsp:sp>
    <dsp:sp modelId="{EB355A9C-7F3A-4302-B27A-C722C972F722}">
      <dsp:nvSpPr>
        <dsp:cNvPr id="0" name=""/>
        <dsp:cNvSpPr/>
      </dsp:nvSpPr>
      <dsp:spPr>
        <a:xfrm>
          <a:off x="4284798" y="157529"/>
          <a:ext cx="1946002" cy="15568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661F56-9B2E-41E6-9400-996B98A63131}">
      <dsp:nvSpPr>
        <dsp:cNvPr id="0" name=""/>
        <dsp:cNvSpPr/>
      </dsp:nvSpPr>
      <dsp:spPr>
        <a:xfrm>
          <a:off x="4459939" y="1558651"/>
          <a:ext cx="1731941" cy="54488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Dynamisme</a:t>
          </a:r>
          <a:endParaRPr lang="en-GB" sz="2400" kern="1200"/>
        </a:p>
      </dsp:txBody>
      <dsp:txXfrm>
        <a:off x="4459939" y="1558651"/>
        <a:ext cx="1731941" cy="544880"/>
      </dsp:txXfrm>
    </dsp:sp>
    <dsp:sp modelId="{F6E54EA0-5861-4FEE-9181-1154439C6290}">
      <dsp:nvSpPr>
        <dsp:cNvPr id="0" name=""/>
        <dsp:cNvSpPr/>
      </dsp:nvSpPr>
      <dsp:spPr>
        <a:xfrm>
          <a:off x="6425401" y="157529"/>
          <a:ext cx="1946002" cy="155680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5CCC89-8182-432A-A717-158196E04943}">
      <dsp:nvSpPr>
        <dsp:cNvPr id="0" name=""/>
        <dsp:cNvSpPr/>
      </dsp:nvSpPr>
      <dsp:spPr>
        <a:xfrm>
          <a:off x="6600541" y="1558651"/>
          <a:ext cx="1731941" cy="54488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Ambition</a:t>
          </a:r>
          <a:endParaRPr lang="en-GB" sz="2400" kern="1200"/>
        </a:p>
      </dsp:txBody>
      <dsp:txXfrm>
        <a:off x="6600541" y="1558651"/>
        <a:ext cx="1731941" cy="544880"/>
      </dsp:txXfrm>
    </dsp:sp>
    <dsp:sp modelId="{B67BEBF4-462D-4AA4-B0D3-305425078BF0}">
      <dsp:nvSpPr>
        <dsp:cNvPr id="0" name=""/>
        <dsp:cNvSpPr/>
      </dsp:nvSpPr>
      <dsp:spPr>
        <a:xfrm>
          <a:off x="8566003" y="157529"/>
          <a:ext cx="1946002" cy="15568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075858-B9F8-4E3D-819A-A47F092E2317}">
      <dsp:nvSpPr>
        <dsp:cNvPr id="0" name=""/>
        <dsp:cNvSpPr/>
      </dsp:nvSpPr>
      <dsp:spPr>
        <a:xfrm>
          <a:off x="8741143" y="1558651"/>
          <a:ext cx="1731941" cy="54488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Charisme</a:t>
          </a:r>
          <a:endParaRPr lang="en-GB" sz="2400" kern="1200"/>
        </a:p>
      </dsp:txBody>
      <dsp:txXfrm>
        <a:off x="8741143" y="1558651"/>
        <a:ext cx="1731941" cy="544880"/>
      </dsp:txXfrm>
    </dsp:sp>
    <dsp:sp modelId="{3B7ADF53-F0D1-4974-982F-88798ACBEBD6}">
      <dsp:nvSpPr>
        <dsp:cNvPr id="0" name=""/>
        <dsp:cNvSpPr/>
      </dsp:nvSpPr>
      <dsp:spPr>
        <a:xfrm>
          <a:off x="3594" y="2298132"/>
          <a:ext cx="1946002" cy="155680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99714D-683F-4630-9A0A-EED525E3DDE0}">
      <dsp:nvSpPr>
        <dsp:cNvPr id="0" name=""/>
        <dsp:cNvSpPr/>
      </dsp:nvSpPr>
      <dsp:spPr>
        <a:xfrm>
          <a:off x="178734" y="3699253"/>
          <a:ext cx="1731941" cy="54488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Empathie</a:t>
          </a:r>
          <a:endParaRPr lang="en-GB" sz="2400" kern="1200"/>
        </a:p>
      </dsp:txBody>
      <dsp:txXfrm>
        <a:off x="178734" y="3699253"/>
        <a:ext cx="1731941" cy="544880"/>
      </dsp:txXfrm>
    </dsp:sp>
    <dsp:sp modelId="{DBF5F46D-02D0-4234-83D3-7CB1E6122C19}">
      <dsp:nvSpPr>
        <dsp:cNvPr id="0" name=""/>
        <dsp:cNvSpPr/>
      </dsp:nvSpPr>
      <dsp:spPr>
        <a:xfrm>
          <a:off x="2144196" y="2298132"/>
          <a:ext cx="1946002" cy="15568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401129-8D80-45AE-BDAF-C0AC82EE9803}">
      <dsp:nvSpPr>
        <dsp:cNvPr id="0" name=""/>
        <dsp:cNvSpPr/>
      </dsp:nvSpPr>
      <dsp:spPr>
        <a:xfrm>
          <a:off x="2319336" y="3699253"/>
          <a:ext cx="1731941" cy="54488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Écoute</a:t>
          </a:r>
          <a:endParaRPr lang="en-GB" sz="2400" kern="1200"/>
        </a:p>
      </dsp:txBody>
      <dsp:txXfrm>
        <a:off x="2319336" y="3699253"/>
        <a:ext cx="1731941" cy="544880"/>
      </dsp:txXfrm>
    </dsp:sp>
    <dsp:sp modelId="{32C58A1D-4690-48C4-84F2-C5BEA56F1395}">
      <dsp:nvSpPr>
        <dsp:cNvPr id="0" name=""/>
        <dsp:cNvSpPr/>
      </dsp:nvSpPr>
      <dsp:spPr>
        <a:xfrm>
          <a:off x="4284798" y="2298132"/>
          <a:ext cx="1946002" cy="1556801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AC59D7-34DA-4786-8095-85F2E1E02E34}">
      <dsp:nvSpPr>
        <dsp:cNvPr id="0" name=""/>
        <dsp:cNvSpPr/>
      </dsp:nvSpPr>
      <dsp:spPr>
        <a:xfrm>
          <a:off x="4459939" y="3699253"/>
          <a:ext cx="1731941" cy="54488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Organisation</a:t>
          </a:r>
          <a:endParaRPr lang="en-GB" sz="2400" kern="1200"/>
        </a:p>
      </dsp:txBody>
      <dsp:txXfrm>
        <a:off x="4459939" y="3699253"/>
        <a:ext cx="1731941" cy="544880"/>
      </dsp:txXfrm>
    </dsp:sp>
    <dsp:sp modelId="{0CF8D308-70A2-4A07-A94E-4EAB2A429406}">
      <dsp:nvSpPr>
        <dsp:cNvPr id="0" name=""/>
        <dsp:cNvSpPr/>
      </dsp:nvSpPr>
      <dsp:spPr>
        <a:xfrm>
          <a:off x="6425401" y="2298132"/>
          <a:ext cx="1946002" cy="155680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B2160F0-5D6F-493E-B2FF-029E0ACCC207}">
      <dsp:nvSpPr>
        <dsp:cNvPr id="0" name=""/>
        <dsp:cNvSpPr/>
      </dsp:nvSpPr>
      <dsp:spPr>
        <a:xfrm>
          <a:off x="6600541" y="3699253"/>
          <a:ext cx="1731941" cy="54488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Adaptation</a:t>
          </a:r>
          <a:endParaRPr lang="en-GB" sz="2400" kern="1200"/>
        </a:p>
      </dsp:txBody>
      <dsp:txXfrm>
        <a:off x="6600541" y="3699253"/>
        <a:ext cx="1731941" cy="544880"/>
      </dsp:txXfrm>
    </dsp:sp>
    <dsp:sp modelId="{D996BCE3-55FB-4906-858E-9CB676B8D558}">
      <dsp:nvSpPr>
        <dsp:cNvPr id="0" name=""/>
        <dsp:cNvSpPr/>
      </dsp:nvSpPr>
      <dsp:spPr>
        <a:xfrm>
          <a:off x="8566003" y="2298132"/>
          <a:ext cx="1946002" cy="1556801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42C740-29E1-4E42-A07F-F7EC95C70789}">
      <dsp:nvSpPr>
        <dsp:cNvPr id="0" name=""/>
        <dsp:cNvSpPr/>
      </dsp:nvSpPr>
      <dsp:spPr>
        <a:xfrm>
          <a:off x="8741143" y="3699253"/>
          <a:ext cx="1731941" cy="54488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Positif</a:t>
          </a:r>
          <a:endParaRPr lang="en-GB" sz="2400" kern="1200"/>
        </a:p>
      </dsp:txBody>
      <dsp:txXfrm>
        <a:off x="8741143" y="3699253"/>
        <a:ext cx="1731941" cy="544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E9ED7-9942-4178-AA5D-8530CE57701F}">
      <dsp:nvSpPr>
        <dsp:cNvPr id="0" name=""/>
        <dsp:cNvSpPr/>
      </dsp:nvSpPr>
      <dsp:spPr>
        <a:xfrm>
          <a:off x="9021282" y="1316520"/>
          <a:ext cx="1724646" cy="17246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les concepts psychologiques du comportement </a:t>
          </a:r>
        </a:p>
      </dsp:txBody>
      <dsp:txXfrm>
        <a:off x="9273851" y="1569089"/>
        <a:ext cx="1219508" cy="1219508"/>
      </dsp:txXfrm>
    </dsp:sp>
    <dsp:sp modelId="{C22B266D-2E6D-4676-B408-738C4CFCFF73}">
      <dsp:nvSpPr>
        <dsp:cNvPr id="0" name=""/>
        <dsp:cNvSpPr/>
      </dsp:nvSpPr>
      <dsp:spPr>
        <a:xfrm>
          <a:off x="7880945" y="1678695"/>
          <a:ext cx="1000295" cy="100029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/>
        </a:p>
      </dsp:txBody>
      <dsp:txXfrm>
        <a:off x="8013534" y="2061208"/>
        <a:ext cx="735117" cy="235269"/>
      </dsp:txXfrm>
    </dsp:sp>
    <dsp:sp modelId="{6CBD06AE-4F82-4263-9FF9-10EF5A84489E}">
      <dsp:nvSpPr>
        <dsp:cNvPr id="0" name=""/>
        <dsp:cNvSpPr/>
      </dsp:nvSpPr>
      <dsp:spPr>
        <a:xfrm>
          <a:off x="6016257" y="1316520"/>
          <a:ext cx="1724646" cy="17246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les composantes de la personnalité du consommateur </a:t>
          </a:r>
        </a:p>
      </dsp:txBody>
      <dsp:txXfrm>
        <a:off x="6268826" y="1569089"/>
        <a:ext cx="1219508" cy="1219508"/>
      </dsp:txXfrm>
    </dsp:sp>
    <dsp:sp modelId="{42733C1F-FEAD-4FC9-9D65-A7CA985A9D77}">
      <dsp:nvSpPr>
        <dsp:cNvPr id="0" name=""/>
        <dsp:cNvSpPr/>
      </dsp:nvSpPr>
      <dsp:spPr>
        <a:xfrm>
          <a:off x="4875920" y="1678695"/>
          <a:ext cx="1000295" cy="100029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/>
        </a:p>
      </dsp:txBody>
      <dsp:txXfrm>
        <a:off x="5008509" y="2061208"/>
        <a:ext cx="735117" cy="235269"/>
      </dsp:txXfrm>
    </dsp:sp>
    <dsp:sp modelId="{49A250F5-D022-4383-8B67-E70ED7528686}">
      <dsp:nvSpPr>
        <dsp:cNvPr id="0" name=""/>
        <dsp:cNvSpPr/>
      </dsp:nvSpPr>
      <dsp:spPr>
        <a:xfrm>
          <a:off x="3011232" y="1316520"/>
          <a:ext cx="1724646" cy="17246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le processus de décision d’achat selon Engel</a:t>
          </a:r>
        </a:p>
      </dsp:txBody>
      <dsp:txXfrm>
        <a:off x="3263801" y="1569089"/>
        <a:ext cx="1219508" cy="1219508"/>
      </dsp:txXfrm>
    </dsp:sp>
    <dsp:sp modelId="{F73CD1D6-32B5-4A9B-A6BD-DEFCAC3390C8}">
      <dsp:nvSpPr>
        <dsp:cNvPr id="0" name=""/>
        <dsp:cNvSpPr/>
      </dsp:nvSpPr>
      <dsp:spPr>
        <a:xfrm>
          <a:off x="1870895" y="1678695"/>
          <a:ext cx="1000295" cy="100029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/>
        </a:p>
      </dsp:txBody>
      <dsp:txXfrm>
        <a:off x="2003484" y="1884756"/>
        <a:ext cx="735117" cy="588173"/>
      </dsp:txXfrm>
    </dsp:sp>
    <dsp:sp modelId="{DC0D3C32-BCAE-45B2-9FD8-5D4CE6179065}">
      <dsp:nvSpPr>
        <dsp:cNvPr id="0" name=""/>
        <dsp:cNvSpPr/>
      </dsp:nvSpPr>
      <dsp:spPr>
        <a:xfrm>
          <a:off x="6207" y="1316520"/>
          <a:ext cx="1724646" cy="1724646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highlight>
                <a:srgbClr val="000000"/>
              </a:highlight>
            </a:rPr>
            <a:t>COMPORTEMENT DU CONSOMMATEUR </a:t>
          </a:r>
        </a:p>
      </dsp:txBody>
      <dsp:txXfrm>
        <a:off x="258776" y="1569089"/>
        <a:ext cx="1219508" cy="1219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31C85-83D0-4044-A085-8F2DC1CF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667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A29392-B3BB-44CD-B2F5-B68144D03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1552"/>
            <a:ext cx="10514013" cy="286232"/>
          </a:xfrm>
        </p:spPr>
        <p:txBody>
          <a:bodyPr anchor="ctr" anchorCtr="0">
            <a:spAutoFit/>
          </a:bodyPr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8142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6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8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31C85-83D0-4044-A085-8F2DC1CF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257800" cy="1127126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A29392-B3BB-44CD-B2F5-B68144D03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1552"/>
            <a:ext cx="5257007" cy="286232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3D103D9-6A23-4AE0-ACB8-6ED892484E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497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31C85-83D0-4044-A085-8F2DC1CF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2869032"/>
            <a:ext cx="5259387" cy="1476376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FA29392-B3BB-44CD-B2F5-B68144D03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4438168"/>
            <a:ext cx="5257800" cy="286232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cap="all" baseline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Figure">
            <a:extLst>
              <a:ext uri="{FF2B5EF4-FFF2-40B4-BE49-F238E27FC236}">
                <a16:creationId xmlns:a16="http://schemas.microsoft.com/office/drawing/2014/main" id="{7B41398E-02CB-40C4-8452-DCA2858D6224}"/>
              </a:ext>
            </a:extLst>
          </p:cNvPr>
          <p:cNvSpPr/>
          <p:nvPr userDrawn="1"/>
        </p:nvSpPr>
        <p:spPr>
          <a:xfrm rot="9529503" flipH="1">
            <a:off x="6167744" y="1865601"/>
            <a:ext cx="5394517" cy="3668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0" h="21483" extrusionOk="0">
                <a:moveTo>
                  <a:pt x="147" y="11932"/>
                </a:moveTo>
                <a:cubicBezTo>
                  <a:pt x="-321" y="9265"/>
                  <a:pt x="316" y="6376"/>
                  <a:pt x="2234" y="5404"/>
                </a:cubicBezTo>
                <a:cubicBezTo>
                  <a:pt x="2600" y="5218"/>
                  <a:pt x="2989" y="5133"/>
                  <a:pt x="3373" y="5042"/>
                </a:cubicBezTo>
                <a:cubicBezTo>
                  <a:pt x="3820" y="4937"/>
                  <a:pt x="4267" y="4823"/>
                  <a:pt x="4716" y="4700"/>
                </a:cubicBezTo>
                <a:cubicBezTo>
                  <a:pt x="5925" y="4307"/>
                  <a:pt x="7080" y="3685"/>
                  <a:pt x="8141" y="2855"/>
                </a:cubicBezTo>
                <a:cubicBezTo>
                  <a:pt x="9445" y="1834"/>
                  <a:pt x="10636" y="488"/>
                  <a:pt x="12150" y="104"/>
                </a:cubicBezTo>
                <a:cubicBezTo>
                  <a:pt x="12646" y="-21"/>
                  <a:pt x="13156" y="-34"/>
                  <a:pt x="13656" y="67"/>
                </a:cubicBezTo>
                <a:cubicBezTo>
                  <a:pt x="15729" y="613"/>
                  <a:pt x="17629" y="1907"/>
                  <a:pt x="19126" y="3790"/>
                </a:cubicBezTo>
                <a:cubicBezTo>
                  <a:pt x="19240" y="3934"/>
                  <a:pt x="19352" y="4082"/>
                  <a:pt x="19462" y="4232"/>
                </a:cubicBezTo>
                <a:cubicBezTo>
                  <a:pt x="20283" y="5455"/>
                  <a:pt x="20842" y="6922"/>
                  <a:pt x="21084" y="8493"/>
                </a:cubicBezTo>
                <a:cubicBezTo>
                  <a:pt x="21279" y="9756"/>
                  <a:pt x="21264" y="11055"/>
                  <a:pt x="21041" y="12310"/>
                </a:cubicBezTo>
                <a:cubicBezTo>
                  <a:pt x="20597" y="14563"/>
                  <a:pt x="19641" y="16606"/>
                  <a:pt x="18289" y="18188"/>
                </a:cubicBezTo>
                <a:cubicBezTo>
                  <a:pt x="17974" y="18557"/>
                  <a:pt x="17638" y="18899"/>
                  <a:pt x="17285" y="19210"/>
                </a:cubicBezTo>
                <a:cubicBezTo>
                  <a:pt x="15533" y="20603"/>
                  <a:pt x="13517" y="21384"/>
                  <a:pt x="11445" y="21474"/>
                </a:cubicBezTo>
                <a:cubicBezTo>
                  <a:pt x="9316" y="21566"/>
                  <a:pt x="7211" y="20926"/>
                  <a:pt x="5320" y="19693"/>
                </a:cubicBezTo>
                <a:cubicBezTo>
                  <a:pt x="2814" y="18058"/>
                  <a:pt x="753" y="15386"/>
                  <a:pt x="147" y="1193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Work Sans SemiBold" pitchFamily="2" charset="77"/>
            </a:endParaRPr>
          </a:p>
        </p:txBody>
      </p:sp>
      <p:sp>
        <p:nvSpPr>
          <p:cNvPr id="6" name="Cercle">
            <a:extLst>
              <a:ext uri="{FF2B5EF4-FFF2-40B4-BE49-F238E27FC236}">
                <a16:creationId xmlns:a16="http://schemas.microsoft.com/office/drawing/2014/main" id="{A61FB5C2-8AC6-4FFB-86C7-8039B8276B8C}"/>
              </a:ext>
            </a:extLst>
          </p:cNvPr>
          <p:cNvSpPr/>
          <p:nvPr userDrawn="1"/>
        </p:nvSpPr>
        <p:spPr>
          <a:xfrm>
            <a:off x="9528072" y="1323704"/>
            <a:ext cx="927018" cy="927019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Work Sans SemiBold" pitchFamily="2" charset="77"/>
            </a:endParaRP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8A4B0724-04D9-461C-B0E3-8227DF1090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3433" y="1640717"/>
            <a:ext cx="4154631" cy="4002950"/>
          </a:xfrm>
          <a:custGeom>
            <a:avLst/>
            <a:gdLst>
              <a:gd name="connsiteX0" fmla="*/ 1823618 w 4154631"/>
              <a:gd name="connsiteY0" fmla="*/ 121 h 4002950"/>
              <a:gd name="connsiteX1" fmla="*/ 2099815 w 4154631"/>
              <a:gd name="connsiteY1" fmla="*/ 22213 h 4002950"/>
              <a:gd name="connsiteX2" fmla="*/ 3273595 w 4154631"/>
              <a:gd name="connsiteY2" fmla="*/ 605679 h 4002950"/>
              <a:gd name="connsiteX3" fmla="*/ 4016056 w 4154631"/>
              <a:gd name="connsiteY3" fmla="*/ 1731273 h 4002950"/>
              <a:gd name="connsiteX4" fmla="*/ 3907441 w 4154631"/>
              <a:gd name="connsiteY4" fmla="*/ 3455313 h 4002950"/>
              <a:gd name="connsiteX5" fmla="*/ 2815543 w 4154631"/>
              <a:gd name="connsiteY5" fmla="*/ 3953713 h 4002950"/>
              <a:gd name="connsiteX6" fmla="*/ 2595970 w 4154631"/>
              <a:gd name="connsiteY6" fmla="*/ 3830083 h 4002950"/>
              <a:gd name="connsiteX7" fmla="*/ 2347045 w 4154631"/>
              <a:gd name="connsiteY7" fmla="*/ 3673824 h 4002950"/>
              <a:gd name="connsiteX8" fmla="*/ 1597839 w 4154631"/>
              <a:gd name="connsiteY8" fmla="*/ 3395571 h 4002950"/>
              <a:gd name="connsiteX9" fmla="*/ 651348 w 4154631"/>
              <a:gd name="connsiteY9" fmla="*/ 3142975 h 4002950"/>
              <a:gd name="connsiteX10" fmla="*/ 412954 w 4154631"/>
              <a:gd name="connsiteY10" fmla="*/ 2924920 h 4002950"/>
              <a:gd name="connsiteX11" fmla="*/ 625 w 4154631"/>
              <a:gd name="connsiteY11" fmla="*/ 1656105 h 4002950"/>
              <a:gd name="connsiteX12" fmla="*/ 379 w 4154631"/>
              <a:gd name="connsiteY12" fmla="*/ 1551800 h 4002950"/>
              <a:gd name="connsiteX13" fmla="*/ 249316 w 4154631"/>
              <a:gd name="connsiteY13" fmla="*/ 785326 h 4002950"/>
              <a:gd name="connsiteX14" fmla="*/ 704802 w 4154631"/>
              <a:gd name="connsiteY14" fmla="*/ 319869 h 4002950"/>
              <a:gd name="connsiteX15" fmla="*/ 1823618 w 4154631"/>
              <a:gd name="connsiteY15" fmla="*/ 121 h 400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54631" h="4002950">
                <a:moveTo>
                  <a:pt x="1823618" y="121"/>
                </a:moveTo>
                <a:cubicBezTo>
                  <a:pt x="1915959" y="1075"/>
                  <a:pt x="2008388" y="8472"/>
                  <a:pt x="2099815" y="22213"/>
                </a:cubicBezTo>
                <a:cubicBezTo>
                  <a:pt x="2535877" y="109021"/>
                  <a:pt x="2941009" y="310504"/>
                  <a:pt x="3273595" y="605679"/>
                </a:cubicBezTo>
                <a:cubicBezTo>
                  <a:pt x="3615275" y="909033"/>
                  <a:pt x="3867157" y="1299320"/>
                  <a:pt x="4016056" y="1731273"/>
                </a:cubicBezTo>
                <a:cubicBezTo>
                  <a:pt x="4213264" y="2303830"/>
                  <a:pt x="4219385" y="2938786"/>
                  <a:pt x="3907441" y="3455313"/>
                </a:cubicBezTo>
                <a:cubicBezTo>
                  <a:pt x="3666585" y="3854161"/>
                  <a:pt x="3227902" y="4117100"/>
                  <a:pt x="2815543" y="3953713"/>
                </a:cubicBezTo>
                <a:cubicBezTo>
                  <a:pt x="2736794" y="3922599"/>
                  <a:pt x="2666346" y="3875601"/>
                  <a:pt x="2595970" y="3830083"/>
                </a:cubicBezTo>
                <a:cubicBezTo>
                  <a:pt x="2514157" y="3776983"/>
                  <a:pt x="2431285" y="3724995"/>
                  <a:pt x="2347045" y="3673824"/>
                </a:cubicBezTo>
                <a:cubicBezTo>
                  <a:pt x="2112948" y="3543678"/>
                  <a:pt x="1860318" y="3449821"/>
                  <a:pt x="1597839" y="3395571"/>
                </a:cubicBezTo>
                <a:cubicBezTo>
                  <a:pt x="1275139" y="3329007"/>
                  <a:pt x="931786" y="3319321"/>
                  <a:pt x="651348" y="3142975"/>
                </a:cubicBezTo>
                <a:cubicBezTo>
                  <a:pt x="559569" y="3085104"/>
                  <a:pt x="478782" y="3011318"/>
                  <a:pt x="412954" y="2924920"/>
                </a:cubicBezTo>
                <a:cubicBezTo>
                  <a:pt x="154993" y="2550981"/>
                  <a:pt x="11867" y="2110159"/>
                  <a:pt x="625" y="1656105"/>
                </a:cubicBezTo>
                <a:cubicBezTo>
                  <a:pt x="-159" y="1621453"/>
                  <a:pt x="-163" y="1586602"/>
                  <a:pt x="379" y="1551800"/>
                </a:cubicBezTo>
                <a:cubicBezTo>
                  <a:pt x="16590" y="1279260"/>
                  <a:pt x="102207" y="1015290"/>
                  <a:pt x="249316" y="785326"/>
                </a:cubicBezTo>
                <a:cubicBezTo>
                  <a:pt x="367516" y="600383"/>
                  <a:pt x="522583" y="442032"/>
                  <a:pt x="704802" y="319869"/>
                </a:cubicBezTo>
                <a:cubicBezTo>
                  <a:pt x="1038711" y="107015"/>
                  <a:pt x="1427496" y="-4194"/>
                  <a:pt x="1823618" y="121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77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3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iel, extérieur, neige, nature&#10;&#10;Description générée automatiquement">
            <a:extLst>
              <a:ext uri="{FF2B5EF4-FFF2-40B4-BE49-F238E27FC236}">
                <a16:creationId xmlns:a16="http://schemas.microsoft.com/office/drawing/2014/main" id="{19F11157-23E2-4788-BFA1-4227AA000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3" descr="Une image contenant texte, reine&#10;&#10;Description générée automatiquement">
            <a:extLst>
              <a:ext uri="{FF2B5EF4-FFF2-40B4-BE49-F238E27FC236}">
                <a16:creationId xmlns:a16="http://schemas.microsoft.com/office/drawing/2014/main" id="{E21CEFE0-941A-A5B0-FD6E-2A7849FB5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804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1ECCD1-B373-64DF-1537-48B59BACFCC8}"/>
              </a:ext>
            </a:extLst>
          </p:cNvPr>
          <p:cNvSpPr/>
          <p:nvPr userDrawn="1"/>
        </p:nvSpPr>
        <p:spPr>
          <a:xfrm>
            <a:off x="0" y="0"/>
            <a:ext cx="12192000" cy="7762875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C845C0-3A66-47BE-83E6-9B81F5132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39A59-1360-4A37-9382-AF8CF6E6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4633"/>
            <a:ext cx="10515600" cy="518855"/>
          </a:xfrm>
        </p:spPr>
        <p:txBody>
          <a:bodyPr>
            <a:noAutofit/>
          </a:bodyPr>
          <a:lstStyle>
            <a:lvl1pPr>
              <a:defRPr sz="2800" cap="all" baseline="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22EEDB-B498-4321-9B5F-87B4440476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300"/>
            <a:ext cx="10515600" cy="328612"/>
          </a:xfrm>
        </p:spPr>
        <p:txBody>
          <a:bodyPr anchor="ctr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Thématique / section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F45B89-90AD-4C77-B0F3-17B38C8676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9788" y="1808163"/>
            <a:ext cx="10512425" cy="43576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89260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39A59-1360-4A37-9382-AF8CF6E6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4633"/>
            <a:ext cx="10515600" cy="518855"/>
          </a:xfrm>
        </p:spPr>
        <p:txBody>
          <a:bodyPr>
            <a:noAutofit/>
          </a:bodyPr>
          <a:lstStyle>
            <a:lvl1pPr>
              <a:defRPr sz="2800" cap="all" baseline="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22EEDB-B498-4321-9B5F-87B4440476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300"/>
            <a:ext cx="10515600" cy="328612"/>
          </a:xfrm>
        </p:spPr>
        <p:txBody>
          <a:bodyPr anchor="ctr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Thématique / section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917046-A564-AC95-C026-6101D29C3DFD}"/>
              </a:ext>
            </a:extLst>
          </p:cNvPr>
          <p:cNvGrpSpPr/>
          <p:nvPr userDrawn="1"/>
        </p:nvGrpSpPr>
        <p:grpSpPr>
          <a:xfrm>
            <a:off x="929246" y="2184803"/>
            <a:ext cx="3784141" cy="3317725"/>
            <a:chOff x="502188" y="1983040"/>
            <a:chExt cx="4015378" cy="3520461"/>
          </a:xfrm>
        </p:grpSpPr>
        <p:sp>
          <p:nvSpPr>
            <p:cNvPr id="5" name="Figure">
              <a:extLst>
                <a:ext uri="{FF2B5EF4-FFF2-40B4-BE49-F238E27FC236}">
                  <a16:creationId xmlns:a16="http://schemas.microsoft.com/office/drawing/2014/main" id="{587F4751-9EFE-8059-3F25-3A91028A4639}"/>
                </a:ext>
              </a:extLst>
            </p:cNvPr>
            <p:cNvSpPr/>
            <p:nvPr/>
          </p:nvSpPr>
          <p:spPr>
            <a:xfrm rot="9529503" flipH="1">
              <a:off x="502188" y="2701789"/>
              <a:ext cx="4015378" cy="2730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483" extrusionOk="0">
                  <a:moveTo>
                    <a:pt x="147" y="11932"/>
                  </a:moveTo>
                  <a:cubicBezTo>
                    <a:pt x="-321" y="9265"/>
                    <a:pt x="316" y="6376"/>
                    <a:pt x="2234" y="5404"/>
                  </a:cubicBezTo>
                  <a:cubicBezTo>
                    <a:pt x="2600" y="5218"/>
                    <a:pt x="2989" y="5133"/>
                    <a:pt x="3373" y="5042"/>
                  </a:cubicBezTo>
                  <a:cubicBezTo>
                    <a:pt x="3820" y="4937"/>
                    <a:pt x="4267" y="4823"/>
                    <a:pt x="4716" y="4700"/>
                  </a:cubicBezTo>
                  <a:cubicBezTo>
                    <a:pt x="5925" y="4307"/>
                    <a:pt x="7080" y="3685"/>
                    <a:pt x="8141" y="2855"/>
                  </a:cubicBezTo>
                  <a:cubicBezTo>
                    <a:pt x="9445" y="1834"/>
                    <a:pt x="10636" y="488"/>
                    <a:pt x="12150" y="104"/>
                  </a:cubicBezTo>
                  <a:cubicBezTo>
                    <a:pt x="12646" y="-21"/>
                    <a:pt x="13156" y="-34"/>
                    <a:pt x="13656" y="67"/>
                  </a:cubicBezTo>
                  <a:cubicBezTo>
                    <a:pt x="15729" y="613"/>
                    <a:pt x="17629" y="1907"/>
                    <a:pt x="19126" y="3790"/>
                  </a:cubicBezTo>
                  <a:cubicBezTo>
                    <a:pt x="19240" y="3934"/>
                    <a:pt x="19352" y="4082"/>
                    <a:pt x="19462" y="4232"/>
                  </a:cubicBezTo>
                  <a:cubicBezTo>
                    <a:pt x="20283" y="5455"/>
                    <a:pt x="20842" y="6922"/>
                    <a:pt x="21084" y="8493"/>
                  </a:cubicBezTo>
                  <a:cubicBezTo>
                    <a:pt x="21279" y="9756"/>
                    <a:pt x="21264" y="11055"/>
                    <a:pt x="21041" y="12310"/>
                  </a:cubicBezTo>
                  <a:cubicBezTo>
                    <a:pt x="20597" y="14563"/>
                    <a:pt x="19641" y="16606"/>
                    <a:pt x="18289" y="18188"/>
                  </a:cubicBezTo>
                  <a:cubicBezTo>
                    <a:pt x="17974" y="18557"/>
                    <a:pt x="17638" y="18899"/>
                    <a:pt x="17285" y="19210"/>
                  </a:cubicBezTo>
                  <a:cubicBezTo>
                    <a:pt x="15533" y="20603"/>
                    <a:pt x="13517" y="21384"/>
                    <a:pt x="11445" y="21474"/>
                  </a:cubicBezTo>
                  <a:cubicBezTo>
                    <a:pt x="9316" y="21566"/>
                    <a:pt x="7211" y="20926"/>
                    <a:pt x="5320" y="19693"/>
                  </a:cubicBezTo>
                  <a:cubicBezTo>
                    <a:pt x="2814" y="18058"/>
                    <a:pt x="753" y="15386"/>
                    <a:pt x="147" y="1193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dirty="0">
                <a:latin typeface="Work Sans SemiBold" pitchFamily="2" charset="77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374007D-C2B0-6754-F724-042BA45FF005}"/>
                </a:ext>
              </a:extLst>
            </p:cNvPr>
            <p:cNvSpPr/>
            <p:nvPr/>
          </p:nvSpPr>
          <p:spPr>
            <a:xfrm>
              <a:off x="3362325" y="4665301"/>
              <a:ext cx="838200" cy="838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5C58E26-0BB1-26BC-88B5-F71EEB94AEF4}"/>
                </a:ext>
              </a:extLst>
            </p:cNvPr>
            <p:cNvSpPr/>
            <p:nvPr/>
          </p:nvSpPr>
          <p:spPr>
            <a:xfrm>
              <a:off x="1171575" y="1983040"/>
              <a:ext cx="504825" cy="5048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aphique 23">
            <a:extLst>
              <a:ext uri="{FF2B5EF4-FFF2-40B4-BE49-F238E27FC236}">
                <a16:creationId xmlns:a16="http://schemas.microsoft.com/office/drawing/2014/main" id="{FE520825-9A11-1E77-74E6-35E5B83A5809}"/>
              </a:ext>
            </a:extLst>
          </p:cNvPr>
          <p:cNvGrpSpPr/>
          <p:nvPr userDrawn="1"/>
        </p:nvGrpSpPr>
        <p:grpSpPr>
          <a:xfrm>
            <a:off x="6819270" y="2047593"/>
            <a:ext cx="3592150" cy="3592146"/>
            <a:chOff x="5057016" y="1945617"/>
            <a:chExt cx="2517341" cy="2517341"/>
          </a:xfrm>
          <a:solidFill>
            <a:schemeClr val="bg1">
              <a:lumMod val="85000"/>
              <a:alpha val="24000"/>
            </a:schemeClr>
          </a:solidFill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8B7AA248-12AA-7E35-890F-A16FC1DA74D2}"/>
                </a:ext>
              </a:extLst>
            </p:cNvPr>
            <p:cNvSpPr/>
            <p:nvPr/>
          </p:nvSpPr>
          <p:spPr>
            <a:xfrm>
              <a:off x="5057016" y="1945617"/>
              <a:ext cx="2517341" cy="2517341"/>
            </a:xfrm>
            <a:custGeom>
              <a:avLst/>
              <a:gdLst>
                <a:gd name="connsiteX0" fmla="*/ 2149001 w 2517341"/>
                <a:gd name="connsiteY0" fmla="*/ 2149001 h 2517341"/>
                <a:gd name="connsiteX1" fmla="*/ 368340 w 2517341"/>
                <a:gd name="connsiteY1" fmla="*/ 2149001 h 2517341"/>
                <a:gd name="connsiteX2" fmla="*/ 368340 w 2517341"/>
                <a:gd name="connsiteY2" fmla="*/ 368340 h 2517341"/>
                <a:gd name="connsiteX3" fmla="*/ 2149001 w 2517341"/>
                <a:gd name="connsiteY3" fmla="*/ 368340 h 2517341"/>
                <a:gd name="connsiteX4" fmla="*/ 2149001 w 2517341"/>
                <a:gd name="connsiteY4" fmla="*/ 2149001 h 2517341"/>
                <a:gd name="connsiteX5" fmla="*/ 2149001 w 2517341"/>
                <a:gd name="connsiteY5" fmla="*/ 2149001 h 2517341"/>
                <a:gd name="connsiteX6" fmla="*/ 384203 w 2517341"/>
                <a:gd name="connsiteY6" fmla="*/ 384203 h 2517341"/>
                <a:gd name="connsiteX7" fmla="*/ 384203 w 2517341"/>
                <a:gd name="connsiteY7" fmla="*/ 2132828 h 2517341"/>
                <a:gd name="connsiteX8" fmla="*/ 2132828 w 2517341"/>
                <a:gd name="connsiteY8" fmla="*/ 2132828 h 2517341"/>
                <a:gd name="connsiteX9" fmla="*/ 2132828 w 2517341"/>
                <a:gd name="connsiteY9" fmla="*/ 384203 h 2517341"/>
                <a:gd name="connsiteX10" fmla="*/ 384203 w 2517341"/>
                <a:gd name="connsiteY10" fmla="*/ 384203 h 2517341"/>
                <a:gd name="connsiteX11" fmla="*/ 384203 w 2517341"/>
                <a:gd name="connsiteY11" fmla="*/ 384203 h 251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7341" h="2517341">
                  <a:moveTo>
                    <a:pt x="2149001" y="2149001"/>
                  </a:moveTo>
                  <a:cubicBezTo>
                    <a:pt x="1657881" y="2640121"/>
                    <a:pt x="859149" y="2640121"/>
                    <a:pt x="368340" y="2149001"/>
                  </a:cubicBezTo>
                  <a:cubicBezTo>
                    <a:pt x="-122780" y="1658192"/>
                    <a:pt x="-122780" y="859149"/>
                    <a:pt x="368340" y="368340"/>
                  </a:cubicBezTo>
                  <a:cubicBezTo>
                    <a:pt x="859149" y="-122780"/>
                    <a:pt x="1658192" y="-122780"/>
                    <a:pt x="2149001" y="368340"/>
                  </a:cubicBezTo>
                  <a:cubicBezTo>
                    <a:pt x="2640121" y="859149"/>
                    <a:pt x="2640121" y="1658192"/>
                    <a:pt x="2149001" y="2149001"/>
                  </a:cubicBezTo>
                  <a:lnTo>
                    <a:pt x="2149001" y="2149001"/>
                  </a:lnTo>
                  <a:close/>
                  <a:moveTo>
                    <a:pt x="384203" y="384203"/>
                  </a:moveTo>
                  <a:cubicBezTo>
                    <a:pt x="-97897" y="866303"/>
                    <a:pt x="-97897" y="1650727"/>
                    <a:pt x="384203" y="2132828"/>
                  </a:cubicBezTo>
                  <a:cubicBezTo>
                    <a:pt x="866303" y="2614928"/>
                    <a:pt x="1650727" y="2614928"/>
                    <a:pt x="2132828" y="2132828"/>
                  </a:cubicBezTo>
                  <a:cubicBezTo>
                    <a:pt x="2614928" y="1650727"/>
                    <a:pt x="2614928" y="866303"/>
                    <a:pt x="2132828" y="384203"/>
                  </a:cubicBezTo>
                  <a:cubicBezTo>
                    <a:pt x="1651038" y="-97897"/>
                    <a:pt x="866614" y="-97897"/>
                    <a:pt x="384203" y="384203"/>
                  </a:cubicBezTo>
                  <a:lnTo>
                    <a:pt x="384203" y="38420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976C76D1-26F6-9F0D-E057-68BC47AC197D}"/>
                </a:ext>
              </a:extLst>
            </p:cNvPr>
            <p:cNvSpPr/>
            <p:nvPr/>
          </p:nvSpPr>
          <p:spPr>
            <a:xfrm>
              <a:off x="5146826" y="2035427"/>
              <a:ext cx="2337720" cy="2337720"/>
            </a:xfrm>
            <a:custGeom>
              <a:avLst/>
              <a:gdLst>
                <a:gd name="connsiteX0" fmla="*/ 1995740 w 2337720"/>
                <a:gd name="connsiteY0" fmla="*/ 1995740 h 2337720"/>
                <a:gd name="connsiteX1" fmla="*/ 341980 w 2337720"/>
                <a:gd name="connsiteY1" fmla="*/ 1995740 h 2337720"/>
                <a:gd name="connsiteX2" fmla="*/ 341980 w 2337720"/>
                <a:gd name="connsiteY2" fmla="*/ 341980 h 2337720"/>
                <a:gd name="connsiteX3" fmla="*/ 1995740 w 2337720"/>
                <a:gd name="connsiteY3" fmla="*/ 341980 h 2337720"/>
                <a:gd name="connsiteX4" fmla="*/ 1995740 w 2337720"/>
                <a:gd name="connsiteY4" fmla="*/ 1995740 h 2337720"/>
                <a:gd name="connsiteX5" fmla="*/ 1995740 w 2337720"/>
                <a:gd name="connsiteY5" fmla="*/ 1995740 h 2337720"/>
                <a:gd name="connsiteX6" fmla="*/ 358154 w 2337720"/>
                <a:gd name="connsiteY6" fmla="*/ 358154 h 2337720"/>
                <a:gd name="connsiteX7" fmla="*/ 358154 w 2337720"/>
                <a:gd name="connsiteY7" fmla="*/ 1979877 h 2337720"/>
                <a:gd name="connsiteX8" fmla="*/ 1979877 w 2337720"/>
                <a:gd name="connsiteY8" fmla="*/ 1979877 h 2337720"/>
                <a:gd name="connsiteX9" fmla="*/ 1979877 w 2337720"/>
                <a:gd name="connsiteY9" fmla="*/ 358154 h 2337720"/>
                <a:gd name="connsiteX10" fmla="*/ 358154 w 2337720"/>
                <a:gd name="connsiteY10" fmla="*/ 358154 h 2337720"/>
                <a:gd name="connsiteX11" fmla="*/ 358154 w 2337720"/>
                <a:gd name="connsiteY11" fmla="*/ 358154 h 23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7720" h="2337720">
                  <a:moveTo>
                    <a:pt x="1995740" y="1995740"/>
                  </a:moveTo>
                  <a:cubicBezTo>
                    <a:pt x="1539766" y="2451714"/>
                    <a:pt x="797954" y="2451714"/>
                    <a:pt x="341980" y="1995740"/>
                  </a:cubicBezTo>
                  <a:cubicBezTo>
                    <a:pt x="-113993" y="1539766"/>
                    <a:pt x="-113993" y="797954"/>
                    <a:pt x="341980" y="341980"/>
                  </a:cubicBezTo>
                  <a:cubicBezTo>
                    <a:pt x="797954" y="-113993"/>
                    <a:pt x="1539766" y="-113993"/>
                    <a:pt x="1995740" y="341980"/>
                  </a:cubicBezTo>
                  <a:cubicBezTo>
                    <a:pt x="2451714" y="797954"/>
                    <a:pt x="2451714" y="1539766"/>
                    <a:pt x="1995740" y="1995740"/>
                  </a:cubicBezTo>
                  <a:lnTo>
                    <a:pt x="1995740" y="1995740"/>
                  </a:lnTo>
                  <a:close/>
                  <a:moveTo>
                    <a:pt x="358154" y="358154"/>
                  </a:moveTo>
                  <a:cubicBezTo>
                    <a:pt x="-89111" y="805108"/>
                    <a:pt x="-89111" y="1532924"/>
                    <a:pt x="358154" y="1979877"/>
                  </a:cubicBezTo>
                  <a:cubicBezTo>
                    <a:pt x="805419" y="2427142"/>
                    <a:pt x="1532924" y="2426831"/>
                    <a:pt x="1979877" y="1979877"/>
                  </a:cubicBezTo>
                  <a:cubicBezTo>
                    <a:pt x="2427142" y="1532924"/>
                    <a:pt x="2427142" y="805108"/>
                    <a:pt x="1979877" y="358154"/>
                  </a:cubicBezTo>
                  <a:cubicBezTo>
                    <a:pt x="1532613" y="-89111"/>
                    <a:pt x="805108" y="-89111"/>
                    <a:pt x="358154" y="358154"/>
                  </a:cubicBezTo>
                  <a:lnTo>
                    <a:pt x="358154" y="35815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B13ABEF6-F19F-CF74-CF0F-8EA8E177D7DE}"/>
                </a:ext>
              </a:extLst>
            </p:cNvPr>
            <p:cNvSpPr/>
            <p:nvPr/>
          </p:nvSpPr>
          <p:spPr>
            <a:xfrm>
              <a:off x="5236404" y="2125238"/>
              <a:ext cx="2158565" cy="2158332"/>
            </a:xfrm>
            <a:custGeom>
              <a:avLst/>
              <a:gdLst>
                <a:gd name="connsiteX0" fmla="*/ 1842712 w 2158565"/>
                <a:gd name="connsiteY0" fmla="*/ 1842479 h 2158332"/>
                <a:gd name="connsiteX1" fmla="*/ 315853 w 2158565"/>
                <a:gd name="connsiteY1" fmla="*/ 1842479 h 2158332"/>
                <a:gd name="connsiteX2" fmla="*/ 315853 w 2158565"/>
                <a:gd name="connsiteY2" fmla="*/ 315620 h 2158332"/>
                <a:gd name="connsiteX3" fmla="*/ 1842712 w 2158565"/>
                <a:gd name="connsiteY3" fmla="*/ 315620 h 2158332"/>
                <a:gd name="connsiteX4" fmla="*/ 1842712 w 2158565"/>
                <a:gd name="connsiteY4" fmla="*/ 1842479 h 2158332"/>
                <a:gd name="connsiteX5" fmla="*/ 1842712 w 2158565"/>
                <a:gd name="connsiteY5" fmla="*/ 1842479 h 2158332"/>
                <a:gd name="connsiteX6" fmla="*/ 332027 w 2158565"/>
                <a:gd name="connsiteY6" fmla="*/ 331483 h 2158332"/>
                <a:gd name="connsiteX7" fmla="*/ 332027 w 2158565"/>
                <a:gd name="connsiteY7" fmla="*/ 1826305 h 2158332"/>
                <a:gd name="connsiteX8" fmla="*/ 1826849 w 2158565"/>
                <a:gd name="connsiteY8" fmla="*/ 1826305 h 2158332"/>
                <a:gd name="connsiteX9" fmla="*/ 1826849 w 2158565"/>
                <a:gd name="connsiteY9" fmla="*/ 331483 h 2158332"/>
                <a:gd name="connsiteX10" fmla="*/ 332027 w 2158565"/>
                <a:gd name="connsiteY10" fmla="*/ 331483 h 2158332"/>
                <a:gd name="connsiteX11" fmla="*/ 332027 w 2158565"/>
                <a:gd name="connsiteY11" fmla="*/ 331483 h 215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8565" h="2158332">
                  <a:moveTo>
                    <a:pt x="1842712" y="1842479"/>
                  </a:moveTo>
                  <a:cubicBezTo>
                    <a:pt x="1421885" y="2263617"/>
                    <a:pt x="736680" y="2263617"/>
                    <a:pt x="315853" y="1842479"/>
                  </a:cubicBezTo>
                  <a:cubicBezTo>
                    <a:pt x="-105284" y="1421652"/>
                    <a:pt x="-105284" y="736447"/>
                    <a:pt x="315853" y="315620"/>
                  </a:cubicBezTo>
                  <a:cubicBezTo>
                    <a:pt x="736991" y="-105207"/>
                    <a:pt x="1421885" y="-105207"/>
                    <a:pt x="1842712" y="315620"/>
                  </a:cubicBezTo>
                  <a:cubicBezTo>
                    <a:pt x="2263850" y="736447"/>
                    <a:pt x="2263850" y="1421652"/>
                    <a:pt x="1842712" y="1842479"/>
                  </a:cubicBezTo>
                  <a:lnTo>
                    <a:pt x="1842712" y="1842479"/>
                  </a:lnTo>
                  <a:close/>
                  <a:moveTo>
                    <a:pt x="332027" y="331483"/>
                  </a:moveTo>
                  <a:cubicBezTo>
                    <a:pt x="-80091" y="743601"/>
                    <a:pt x="-80091" y="1414187"/>
                    <a:pt x="332027" y="1826305"/>
                  </a:cubicBezTo>
                  <a:cubicBezTo>
                    <a:pt x="744145" y="2238423"/>
                    <a:pt x="1414731" y="2238423"/>
                    <a:pt x="1826849" y="1826305"/>
                  </a:cubicBezTo>
                  <a:cubicBezTo>
                    <a:pt x="2238967" y="1414187"/>
                    <a:pt x="2238967" y="743601"/>
                    <a:pt x="1826849" y="331483"/>
                  </a:cubicBezTo>
                  <a:cubicBezTo>
                    <a:pt x="1414731" y="-80324"/>
                    <a:pt x="744145" y="-80635"/>
                    <a:pt x="332027" y="331483"/>
                  </a:cubicBezTo>
                  <a:lnTo>
                    <a:pt x="332027" y="33148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61DBF9A-A79A-FCB7-3DDB-E03BCB5C297F}"/>
                </a:ext>
              </a:extLst>
            </p:cNvPr>
            <p:cNvSpPr/>
            <p:nvPr/>
          </p:nvSpPr>
          <p:spPr>
            <a:xfrm>
              <a:off x="5325903" y="2214815"/>
              <a:ext cx="1979216" cy="1978944"/>
            </a:xfrm>
            <a:custGeom>
              <a:avLst/>
              <a:gdLst>
                <a:gd name="connsiteX0" fmla="*/ 1689762 w 1979216"/>
                <a:gd name="connsiteY0" fmla="*/ 1689451 h 1978944"/>
                <a:gd name="connsiteX1" fmla="*/ 289494 w 1979216"/>
                <a:gd name="connsiteY1" fmla="*/ 1689451 h 1978944"/>
                <a:gd name="connsiteX2" fmla="*/ 289494 w 1979216"/>
                <a:gd name="connsiteY2" fmla="*/ 289493 h 1978944"/>
                <a:gd name="connsiteX3" fmla="*/ 1689451 w 1979216"/>
                <a:gd name="connsiteY3" fmla="*/ 289493 h 1978944"/>
                <a:gd name="connsiteX4" fmla="*/ 1689762 w 1979216"/>
                <a:gd name="connsiteY4" fmla="*/ 1689451 h 1978944"/>
                <a:gd name="connsiteX5" fmla="*/ 1689762 w 1979216"/>
                <a:gd name="connsiteY5" fmla="*/ 1689451 h 1978944"/>
                <a:gd name="connsiteX6" fmla="*/ 305978 w 1979216"/>
                <a:gd name="connsiteY6" fmla="*/ 305667 h 1978944"/>
                <a:gd name="connsiteX7" fmla="*/ 305978 w 1979216"/>
                <a:gd name="connsiteY7" fmla="*/ 1673588 h 1978944"/>
                <a:gd name="connsiteX8" fmla="*/ 1673899 w 1979216"/>
                <a:gd name="connsiteY8" fmla="*/ 1673588 h 1978944"/>
                <a:gd name="connsiteX9" fmla="*/ 1673899 w 1979216"/>
                <a:gd name="connsiteY9" fmla="*/ 305667 h 1978944"/>
                <a:gd name="connsiteX10" fmla="*/ 305978 w 1979216"/>
                <a:gd name="connsiteY10" fmla="*/ 305667 h 1978944"/>
                <a:gd name="connsiteX11" fmla="*/ 305978 w 1979216"/>
                <a:gd name="connsiteY11" fmla="*/ 305667 h 197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9216" h="1978944">
                  <a:moveTo>
                    <a:pt x="1689762" y="1689451"/>
                  </a:moveTo>
                  <a:cubicBezTo>
                    <a:pt x="1303770" y="2075442"/>
                    <a:pt x="675485" y="2075442"/>
                    <a:pt x="289494" y="1689451"/>
                  </a:cubicBezTo>
                  <a:cubicBezTo>
                    <a:pt x="-96498" y="1303459"/>
                    <a:pt x="-96498" y="675485"/>
                    <a:pt x="289494" y="289493"/>
                  </a:cubicBezTo>
                  <a:cubicBezTo>
                    <a:pt x="675485" y="-96498"/>
                    <a:pt x="1303459" y="-96498"/>
                    <a:pt x="1689451" y="289493"/>
                  </a:cubicBezTo>
                  <a:cubicBezTo>
                    <a:pt x="2075753" y="675485"/>
                    <a:pt x="2075753" y="1303459"/>
                    <a:pt x="1689762" y="1689451"/>
                  </a:cubicBezTo>
                  <a:lnTo>
                    <a:pt x="1689762" y="1689451"/>
                  </a:lnTo>
                  <a:close/>
                  <a:moveTo>
                    <a:pt x="305978" y="305667"/>
                  </a:moveTo>
                  <a:cubicBezTo>
                    <a:pt x="-71304" y="682950"/>
                    <a:pt x="-71304" y="1296617"/>
                    <a:pt x="305978" y="1673588"/>
                  </a:cubicBezTo>
                  <a:cubicBezTo>
                    <a:pt x="683261" y="2050559"/>
                    <a:pt x="1296617" y="2050559"/>
                    <a:pt x="1673899" y="1673588"/>
                  </a:cubicBezTo>
                  <a:cubicBezTo>
                    <a:pt x="2051181" y="1296617"/>
                    <a:pt x="2051181" y="682950"/>
                    <a:pt x="1673899" y="305667"/>
                  </a:cubicBezTo>
                  <a:cubicBezTo>
                    <a:pt x="1296617" y="-71615"/>
                    <a:pt x="682950" y="-71615"/>
                    <a:pt x="305978" y="305667"/>
                  </a:cubicBezTo>
                  <a:lnTo>
                    <a:pt x="305978" y="3056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56AFDD0E-C22D-84F7-E38F-B3ADD981BF4E}"/>
                </a:ext>
              </a:extLst>
            </p:cNvPr>
            <p:cNvSpPr/>
            <p:nvPr/>
          </p:nvSpPr>
          <p:spPr>
            <a:xfrm>
              <a:off x="5415792" y="2304509"/>
              <a:ext cx="1799789" cy="1799672"/>
            </a:xfrm>
            <a:custGeom>
              <a:avLst/>
              <a:gdLst>
                <a:gd name="connsiteX0" fmla="*/ 1536423 w 1799789"/>
                <a:gd name="connsiteY0" fmla="*/ 1536306 h 1799672"/>
                <a:gd name="connsiteX1" fmla="*/ 263367 w 1799789"/>
                <a:gd name="connsiteY1" fmla="*/ 1536306 h 1799672"/>
                <a:gd name="connsiteX2" fmla="*/ 263367 w 1799789"/>
                <a:gd name="connsiteY2" fmla="*/ 263250 h 1799672"/>
                <a:gd name="connsiteX3" fmla="*/ 1536423 w 1799789"/>
                <a:gd name="connsiteY3" fmla="*/ 263250 h 1799672"/>
                <a:gd name="connsiteX4" fmla="*/ 1536423 w 1799789"/>
                <a:gd name="connsiteY4" fmla="*/ 1536306 h 1799672"/>
                <a:gd name="connsiteX5" fmla="*/ 1536423 w 1799789"/>
                <a:gd name="connsiteY5" fmla="*/ 1536306 h 1799672"/>
                <a:gd name="connsiteX6" fmla="*/ 279540 w 1799789"/>
                <a:gd name="connsiteY6" fmla="*/ 279424 h 1799672"/>
                <a:gd name="connsiteX7" fmla="*/ 279540 w 1799789"/>
                <a:gd name="connsiteY7" fmla="*/ 1520443 h 1799672"/>
                <a:gd name="connsiteX8" fmla="*/ 1520560 w 1799789"/>
                <a:gd name="connsiteY8" fmla="*/ 1520443 h 1799672"/>
                <a:gd name="connsiteX9" fmla="*/ 1520560 w 1799789"/>
                <a:gd name="connsiteY9" fmla="*/ 279424 h 1799672"/>
                <a:gd name="connsiteX10" fmla="*/ 279540 w 1799789"/>
                <a:gd name="connsiteY10" fmla="*/ 279424 h 1799672"/>
                <a:gd name="connsiteX11" fmla="*/ 279540 w 1799789"/>
                <a:gd name="connsiteY11" fmla="*/ 279424 h 179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9789" h="1799672">
                  <a:moveTo>
                    <a:pt x="1536423" y="1536306"/>
                  </a:moveTo>
                  <a:cubicBezTo>
                    <a:pt x="1185267" y="1887462"/>
                    <a:pt x="614211" y="1887462"/>
                    <a:pt x="263367" y="1536306"/>
                  </a:cubicBezTo>
                  <a:cubicBezTo>
                    <a:pt x="-87789" y="1185461"/>
                    <a:pt x="-87789" y="614095"/>
                    <a:pt x="263367" y="263250"/>
                  </a:cubicBezTo>
                  <a:cubicBezTo>
                    <a:pt x="614211" y="-87906"/>
                    <a:pt x="1185578" y="-87595"/>
                    <a:pt x="1536423" y="263250"/>
                  </a:cubicBezTo>
                  <a:cubicBezTo>
                    <a:pt x="1887578" y="614095"/>
                    <a:pt x="1887578" y="1185461"/>
                    <a:pt x="1536423" y="1536306"/>
                  </a:cubicBezTo>
                  <a:lnTo>
                    <a:pt x="1536423" y="1536306"/>
                  </a:lnTo>
                  <a:close/>
                  <a:moveTo>
                    <a:pt x="279540" y="279424"/>
                  </a:moveTo>
                  <a:cubicBezTo>
                    <a:pt x="-62595" y="621560"/>
                    <a:pt x="-62595" y="1178308"/>
                    <a:pt x="279540" y="1520443"/>
                  </a:cubicBezTo>
                  <a:cubicBezTo>
                    <a:pt x="621676" y="1862579"/>
                    <a:pt x="1178424" y="1862579"/>
                    <a:pt x="1520560" y="1520443"/>
                  </a:cubicBezTo>
                  <a:cubicBezTo>
                    <a:pt x="1862696" y="1178308"/>
                    <a:pt x="1862696" y="621560"/>
                    <a:pt x="1520560" y="279424"/>
                  </a:cubicBezTo>
                  <a:cubicBezTo>
                    <a:pt x="1178424" y="-63023"/>
                    <a:pt x="621365" y="-62712"/>
                    <a:pt x="279540" y="279424"/>
                  </a:cubicBezTo>
                  <a:lnTo>
                    <a:pt x="279540" y="27942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0756C7FA-BE84-DBFD-A754-ED3B65384A14}"/>
                </a:ext>
              </a:extLst>
            </p:cNvPr>
            <p:cNvSpPr/>
            <p:nvPr/>
          </p:nvSpPr>
          <p:spPr>
            <a:xfrm>
              <a:off x="5505602" y="2394203"/>
              <a:ext cx="1620168" cy="1620168"/>
            </a:xfrm>
            <a:custGeom>
              <a:avLst/>
              <a:gdLst>
                <a:gd name="connsiteX0" fmla="*/ 1383161 w 1620168"/>
                <a:gd name="connsiteY0" fmla="*/ 1383161 h 1620168"/>
                <a:gd name="connsiteX1" fmla="*/ 237007 w 1620168"/>
                <a:gd name="connsiteY1" fmla="*/ 1383161 h 1620168"/>
                <a:gd name="connsiteX2" fmla="*/ 237007 w 1620168"/>
                <a:gd name="connsiteY2" fmla="*/ 237007 h 1620168"/>
                <a:gd name="connsiteX3" fmla="*/ 1383161 w 1620168"/>
                <a:gd name="connsiteY3" fmla="*/ 237007 h 1620168"/>
                <a:gd name="connsiteX4" fmla="*/ 1383161 w 1620168"/>
                <a:gd name="connsiteY4" fmla="*/ 1383161 h 1620168"/>
                <a:gd name="connsiteX5" fmla="*/ 1383161 w 1620168"/>
                <a:gd name="connsiteY5" fmla="*/ 1383161 h 1620168"/>
                <a:gd name="connsiteX6" fmla="*/ 252869 w 1620168"/>
                <a:gd name="connsiteY6" fmla="*/ 253180 h 1620168"/>
                <a:gd name="connsiteX7" fmla="*/ 252869 w 1620168"/>
                <a:gd name="connsiteY7" fmla="*/ 1367299 h 1620168"/>
                <a:gd name="connsiteX8" fmla="*/ 1366988 w 1620168"/>
                <a:gd name="connsiteY8" fmla="*/ 1367299 h 1620168"/>
                <a:gd name="connsiteX9" fmla="*/ 1366988 w 1620168"/>
                <a:gd name="connsiteY9" fmla="*/ 253180 h 1620168"/>
                <a:gd name="connsiteX10" fmla="*/ 252869 w 1620168"/>
                <a:gd name="connsiteY10" fmla="*/ 253180 h 1620168"/>
                <a:gd name="connsiteX11" fmla="*/ 252869 w 1620168"/>
                <a:gd name="connsiteY11" fmla="*/ 253180 h 162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0168" h="1620168">
                  <a:moveTo>
                    <a:pt x="1383161" y="1383161"/>
                  </a:moveTo>
                  <a:cubicBezTo>
                    <a:pt x="1067152" y="1699171"/>
                    <a:pt x="553016" y="1699171"/>
                    <a:pt x="237007" y="1383161"/>
                  </a:cubicBezTo>
                  <a:cubicBezTo>
                    <a:pt x="-79002" y="1067152"/>
                    <a:pt x="-79002" y="553016"/>
                    <a:pt x="237007" y="237007"/>
                  </a:cubicBezTo>
                  <a:cubicBezTo>
                    <a:pt x="553016" y="-79002"/>
                    <a:pt x="1067152" y="-79002"/>
                    <a:pt x="1383161" y="237007"/>
                  </a:cubicBezTo>
                  <a:cubicBezTo>
                    <a:pt x="1699171" y="553016"/>
                    <a:pt x="1699171" y="1067152"/>
                    <a:pt x="1383161" y="1383161"/>
                  </a:cubicBezTo>
                  <a:lnTo>
                    <a:pt x="1383161" y="1383161"/>
                  </a:lnTo>
                  <a:close/>
                  <a:moveTo>
                    <a:pt x="252869" y="253180"/>
                  </a:moveTo>
                  <a:cubicBezTo>
                    <a:pt x="-54120" y="560480"/>
                    <a:pt x="-54120" y="1060310"/>
                    <a:pt x="252869" y="1367299"/>
                  </a:cubicBezTo>
                  <a:cubicBezTo>
                    <a:pt x="560170" y="1674288"/>
                    <a:pt x="1059688" y="1674288"/>
                    <a:pt x="1366988" y="1367299"/>
                  </a:cubicBezTo>
                  <a:cubicBezTo>
                    <a:pt x="1673977" y="1059999"/>
                    <a:pt x="1673977" y="560170"/>
                    <a:pt x="1366988" y="253180"/>
                  </a:cubicBezTo>
                  <a:cubicBezTo>
                    <a:pt x="1059999" y="-54120"/>
                    <a:pt x="560170" y="-54120"/>
                    <a:pt x="252869" y="253180"/>
                  </a:cubicBezTo>
                  <a:lnTo>
                    <a:pt x="252869" y="25318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4F7E714-14C8-9DA7-EF94-947D2DF42D42}"/>
                </a:ext>
              </a:extLst>
            </p:cNvPr>
            <p:cNvSpPr/>
            <p:nvPr/>
          </p:nvSpPr>
          <p:spPr>
            <a:xfrm>
              <a:off x="5595296" y="2484014"/>
              <a:ext cx="1440896" cy="1440780"/>
            </a:xfrm>
            <a:custGeom>
              <a:avLst/>
              <a:gdLst>
                <a:gd name="connsiteX0" fmla="*/ 1230017 w 1440896"/>
                <a:gd name="connsiteY0" fmla="*/ 1229900 h 1440780"/>
                <a:gd name="connsiteX1" fmla="*/ 210763 w 1440896"/>
                <a:gd name="connsiteY1" fmla="*/ 1229900 h 1440780"/>
                <a:gd name="connsiteX2" fmla="*/ 210763 w 1440896"/>
                <a:gd name="connsiteY2" fmla="*/ 210647 h 1440780"/>
                <a:gd name="connsiteX3" fmla="*/ 1230017 w 1440896"/>
                <a:gd name="connsiteY3" fmla="*/ 210647 h 1440780"/>
                <a:gd name="connsiteX4" fmla="*/ 1230017 w 1440896"/>
                <a:gd name="connsiteY4" fmla="*/ 1229900 h 1440780"/>
                <a:gd name="connsiteX5" fmla="*/ 1230017 w 1440896"/>
                <a:gd name="connsiteY5" fmla="*/ 1229900 h 1440780"/>
                <a:gd name="connsiteX6" fmla="*/ 226937 w 1440896"/>
                <a:gd name="connsiteY6" fmla="*/ 226820 h 1440780"/>
                <a:gd name="connsiteX7" fmla="*/ 226937 w 1440896"/>
                <a:gd name="connsiteY7" fmla="*/ 1214038 h 1440780"/>
                <a:gd name="connsiteX8" fmla="*/ 1214154 w 1440896"/>
                <a:gd name="connsiteY8" fmla="*/ 1214038 h 1440780"/>
                <a:gd name="connsiteX9" fmla="*/ 1214154 w 1440896"/>
                <a:gd name="connsiteY9" fmla="*/ 226820 h 1440780"/>
                <a:gd name="connsiteX10" fmla="*/ 226937 w 1440896"/>
                <a:gd name="connsiteY10" fmla="*/ 226820 h 1440780"/>
                <a:gd name="connsiteX11" fmla="*/ 226937 w 1440896"/>
                <a:gd name="connsiteY11" fmla="*/ 226820 h 144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0896" h="1440780">
                  <a:moveTo>
                    <a:pt x="1230017" y="1229900"/>
                  </a:moveTo>
                  <a:cubicBezTo>
                    <a:pt x="949154" y="1511074"/>
                    <a:pt x="491937" y="1511074"/>
                    <a:pt x="210763" y="1229900"/>
                  </a:cubicBezTo>
                  <a:cubicBezTo>
                    <a:pt x="-70410" y="948727"/>
                    <a:pt x="-70099" y="491509"/>
                    <a:pt x="210763" y="210647"/>
                  </a:cubicBezTo>
                  <a:cubicBezTo>
                    <a:pt x="491626" y="-70216"/>
                    <a:pt x="949154" y="-70216"/>
                    <a:pt x="1230017" y="210647"/>
                  </a:cubicBezTo>
                  <a:cubicBezTo>
                    <a:pt x="1511190" y="491820"/>
                    <a:pt x="1511190" y="949038"/>
                    <a:pt x="1230017" y="1229900"/>
                  </a:cubicBezTo>
                  <a:lnTo>
                    <a:pt x="1230017" y="1229900"/>
                  </a:lnTo>
                  <a:close/>
                  <a:moveTo>
                    <a:pt x="226937" y="226820"/>
                  </a:moveTo>
                  <a:cubicBezTo>
                    <a:pt x="-45216" y="498974"/>
                    <a:pt x="-45216" y="941884"/>
                    <a:pt x="226937" y="1214038"/>
                  </a:cubicBezTo>
                  <a:cubicBezTo>
                    <a:pt x="499090" y="1486191"/>
                    <a:pt x="942001" y="1486191"/>
                    <a:pt x="1214154" y="1214038"/>
                  </a:cubicBezTo>
                  <a:cubicBezTo>
                    <a:pt x="1486307" y="941884"/>
                    <a:pt x="1486307" y="498974"/>
                    <a:pt x="1214154" y="226820"/>
                  </a:cubicBezTo>
                  <a:cubicBezTo>
                    <a:pt x="941690" y="-45333"/>
                    <a:pt x="499090" y="-45333"/>
                    <a:pt x="226937" y="226820"/>
                  </a:cubicBezTo>
                  <a:lnTo>
                    <a:pt x="226937" y="2268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F368B14F-BC12-642D-913B-77A32DABDCDF}"/>
                </a:ext>
              </a:extLst>
            </p:cNvPr>
            <p:cNvSpPr/>
            <p:nvPr/>
          </p:nvSpPr>
          <p:spPr>
            <a:xfrm>
              <a:off x="5684990" y="2573591"/>
              <a:ext cx="1261392" cy="1261392"/>
            </a:xfrm>
            <a:custGeom>
              <a:avLst/>
              <a:gdLst>
                <a:gd name="connsiteX0" fmla="*/ 1076872 w 1261392"/>
                <a:gd name="connsiteY0" fmla="*/ 1076872 h 1261392"/>
                <a:gd name="connsiteX1" fmla="*/ 184520 w 1261392"/>
                <a:gd name="connsiteY1" fmla="*/ 1076872 h 1261392"/>
                <a:gd name="connsiteX2" fmla="*/ 184520 w 1261392"/>
                <a:gd name="connsiteY2" fmla="*/ 184520 h 1261392"/>
                <a:gd name="connsiteX3" fmla="*/ 1076872 w 1261392"/>
                <a:gd name="connsiteY3" fmla="*/ 184520 h 1261392"/>
                <a:gd name="connsiteX4" fmla="*/ 1076872 w 1261392"/>
                <a:gd name="connsiteY4" fmla="*/ 1076872 h 1261392"/>
                <a:gd name="connsiteX5" fmla="*/ 1076872 w 1261392"/>
                <a:gd name="connsiteY5" fmla="*/ 1076872 h 1261392"/>
                <a:gd name="connsiteX6" fmla="*/ 200694 w 1261392"/>
                <a:gd name="connsiteY6" fmla="*/ 200694 h 1261392"/>
                <a:gd name="connsiteX7" fmla="*/ 200694 w 1261392"/>
                <a:gd name="connsiteY7" fmla="*/ 1061010 h 1261392"/>
                <a:gd name="connsiteX8" fmla="*/ 1061010 w 1261392"/>
                <a:gd name="connsiteY8" fmla="*/ 1061010 h 1261392"/>
                <a:gd name="connsiteX9" fmla="*/ 1061010 w 1261392"/>
                <a:gd name="connsiteY9" fmla="*/ 200694 h 1261392"/>
                <a:gd name="connsiteX10" fmla="*/ 200694 w 1261392"/>
                <a:gd name="connsiteY10" fmla="*/ 200694 h 1261392"/>
                <a:gd name="connsiteX11" fmla="*/ 200694 w 1261392"/>
                <a:gd name="connsiteY11" fmla="*/ 200694 h 126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1392" h="1261392">
                  <a:moveTo>
                    <a:pt x="1076872" y="1076872"/>
                  </a:moveTo>
                  <a:cubicBezTo>
                    <a:pt x="830846" y="1322899"/>
                    <a:pt x="430547" y="1322899"/>
                    <a:pt x="184520" y="1076872"/>
                  </a:cubicBezTo>
                  <a:cubicBezTo>
                    <a:pt x="-61507" y="830846"/>
                    <a:pt x="-61507" y="430547"/>
                    <a:pt x="184520" y="184520"/>
                  </a:cubicBezTo>
                  <a:cubicBezTo>
                    <a:pt x="430547" y="-61507"/>
                    <a:pt x="830846" y="-61507"/>
                    <a:pt x="1076872" y="184520"/>
                  </a:cubicBezTo>
                  <a:cubicBezTo>
                    <a:pt x="1322899" y="430547"/>
                    <a:pt x="1322899" y="830846"/>
                    <a:pt x="1076872" y="1076872"/>
                  </a:cubicBezTo>
                  <a:lnTo>
                    <a:pt x="1076872" y="1076872"/>
                  </a:lnTo>
                  <a:close/>
                  <a:moveTo>
                    <a:pt x="200694" y="200694"/>
                  </a:moveTo>
                  <a:cubicBezTo>
                    <a:pt x="-36624" y="438012"/>
                    <a:pt x="-36624" y="823692"/>
                    <a:pt x="200694" y="1061010"/>
                  </a:cubicBezTo>
                  <a:cubicBezTo>
                    <a:pt x="437700" y="1298016"/>
                    <a:pt x="823692" y="1298016"/>
                    <a:pt x="1061010" y="1061010"/>
                  </a:cubicBezTo>
                  <a:cubicBezTo>
                    <a:pt x="1298016" y="823692"/>
                    <a:pt x="1298016" y="437700"/>
                    <a:pt x="1061010" y="200694"/>
                  </a:cubicBezTo>
                  <a:cubicBezTo>
                    <a:pt x="823692" y="-36624"/>
                    <a:pt x="437700" y="-36624"/>
                    <a:pt x="200694" y="200694"/>
                  </a:cubicBezTo>
                  <a:lnTo>
                    <a:pt x="200694" y="2006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9FA2A92E-CB7D-D581-81D7-8759EEDD2C98}"/>
                </a:ext>
              </a:extLst>
            </p:cNvPr>
            <p:cNvSpPr/>
            <p:nvPr/>
          </p:nvSpPr>
          <p:spPr>
            <a:xfrm>
              <a:off x="5774568" y="2663169"/>
              <a:ext cx="1082237" cy="1082237"/>
            </a:xfrm>
            <a:custGeom>
              <a:avLst/>
              <a:gdLst>
                <a:gd name="connsiteX0" fmla="*/ 923844 w 1082237"/>
                <a:gd name="connsiteY0" fmla="*/ 923844 h 1082237"/>
                <a:gd name="connsiteX1" fmla="*/ 158393 w 1082237"/>
                <a:gd name="connsiteY1" fmla="*/ 923844 h 1082237"/>
                <a:gd name="connsiteX2" fmla="*/ 158393 w 1082237"/>
                <a:gd name="connsiteY2" fmla="*/ 158393 h 1082237"/>
                <a:gd name="connsiteX3" fmla="*/ 923844 w 1082237"/>
                <a:gd name="connsiteY3" fmla="*/ 158393 h 1082237"/>
                <a:gd name="connsiteX4" fmla="*/ 923844 w 1082237"/>
                <a:gd name="connsiteY4" fmla="*/ 923844 h 1082237"/>
                <a:gd name="connsiteX5" fmla="*/ 923844 w 1082237"/>
                <a:gd name="connsiteY5" fmla="*/ 923844 h 1082237"/>
                <a:gd name="connsiteX6" fmla="*/ 174567 w 1082237"/>
                <a:gd name="connsiteY6" fmla="*/ 174567 h 1082237"/>
                <a:gd name="connsiteX7" fmla="*/ 174567 w 1082237"/>
                <a:gd name="connsiteY7" fmla="*/ 907981 h 1082237"/>
                <a:gd name="connsiteX8" fmla="*/ 907981 w 1082237"/>
                <a:gd name="connsiteY8" fmla="*/ 907981 h 1082237"/>
                <a:gd name="connsiteX9" fmla="*/ 907981 w 1082237"/>
                <a:gd name="connsiteY9" fmla="*/ 174567 h 1082237"/>
                <a:gd name="connsiteX10" fmla="*/ 174567 w 1082237"/>
                <a:gd name="connsiteY10" fmla="*/ 174567 h 1082237"/>
                <a:gd name="connsiteX11" fmla="*/ 174567 w 1082237"/>
                <a:gd name="connsiteY11" fmla="*/ 174567 h 108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2237" h="1082237">
                  <a:moveTo>
                    <a:pt x="923844" y="923844"/>
                  </a:moveTo>
                  <a:cubicBezTo>
                    <a:pt x="712653" y="1135035"/>
                    <a:pt x="369273" y="1135035"/>
                    <a:pt x="158393" y="923844"/>
                  </a:cubicBezTo>
                  <a:cubicBezTo>
                    <a:pt x="-52798" y="712964"/>
                    <a:pt x="-52798" y="369584"/>
                    <a:pt x="158393" y="158393"/>
                  </a:cubicBezTo>
                  <a:cubicBezTo>
                    <a:pt x="369273" y="-52798"/>
                    <a:pt x="712653" y="-52798"/>
                    <a:pt x="923844" y="158393"/>
                  </a:cubicBezTo>
                  <a:cubicBezTo>
                    <a:pt x="1135035" y="369584"/>
                    <a:pt x="1135035" y="712964"/>
                    <a:pt x="923844" y="923844"/>
                  </a:cubicBezTo>
                  <a:lnTo>
                    <a:pt x="923844" y="923844"/>
                  </a:lnTo>
                  <a:close/>
                  <a:moveTo>
                    <a:pt x="174567" y="174567"/>
                  </a:moveTo>
                  <a:cubicBezTo>
                    <a:pt x="-27604" y="376738"/>
                    <a:pt x="-27604" y="705810"/>
                    <a:pt x="174567" y="907981"/>
                  </a:cubicBezTo>
                  <a:cubicBezTo>
                    <a:pt x="376738" y="1110153"/>
                    <a:pt x="705810" y="1110153"/>
                    <a:pt x="907981" y="907981"/>
                  </a:cubicBezTo>
                  <a:cubicBezTo>
                    <a:pt x="1110153" y="705810"/>
                    <a:pt x="1110153" y="376738"/>
                    <a:pt x="907981" y="174567"/>
                  </a:cubicBezTo>
                  <a:cubicBezTo>
                    <a:pt x="705810" y="-27604"/>
                    <a:pt x="376738" y="-27604"/>
                    <a:pt x="174567" y="174567"/>
                  </a:cubicBezTo>
                  <a:lnTo>
                    <a:pt x="174567" y="1745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052B7B2A-BCF6-D242-2C40-30B7370ADECC}"/>
                </a:ext>
              </a:extLst>
            </p:cNvPr>
            <p:cNvSpPr/>
            <p:nvPr/>
          </p:nvSpPr>
          <p:spPr>
            <a:xfrm>
              <a:off x="5864378" y="2752979"/>
              <a:ext cx="902616" cy="902616"/>
            </a:xfrm>
            <a:custGeom>
              <a:avLst/>
              <a:gdLst>
                <a:gd name="connsiteX0" fmla="*/ 770583 w 902616"/>
                <a:gd name="connsiteY0" fmla="*/ 770583 h 902616"/>
                <a:gd name="connsiteX1" fmla="*/ 132033 w 902616"/>
                <a:gd name="connsiteY1" fmla="*/ 770583 h 902616"/>
                <a:gd name="connsiteX2" fmla="*/ 132033 w 902616"/>
                <a:gd name="connsiteY2" fmla="*/ 132033 h 902616"/>
                <a:gd name="connsiteX3" fmla="*/ 770583 w 902616"/>
                <a:gd name="connsiteY3" fmla="*/ 132033 h 902616"/>
                <a:gd name="connsiteX4" fmla="*/ 770583 w 902616"/>
                <a:gd name="connsiteY4" fmla="*/ 770583 h 902616"/>
                <a:gd name="connsiteX5" fmla="*/ 770583 w 902616"/>
                <a:gd name="connsiteY5" fmla="*/ 770583 h 902616"/>
                <a:gd name="connsiteX6" fmla="*/ 148207 w 902616"/>
                <a:gd name="connsiteY6" fmla="*/ 148207 h 902616"/>
                <a:gd name="connsiteX7" fmla="*/ 148207 w 902616"/>
                <a:gd name="connsiteY7" fmla="*/ 754720 h 902616"/>
                <a:gd name="connsiteX8" fmla="*/ 754720 w 902616"/>
                <a:gd name="connsiteY8" fmla="*/ 754720 h 902616"/>
                <a:gd name="connsiteX9" fmla="*/ 754720 w 902616"/>
                <a:gd name="connsiteY9" fmla="*/ 148207 h 902616"/>
                <a:gd name="connsiteX10" fmla="*/ 148207 w 902616"/>
                <a:gd name="connsiteY10" fmla="*/ 148207 h 902616"/>
                <a:gd name="connsiteX11" fmla="*/ 148207 w 902616"/>
                <a:gd name="connsiteY11" fmla="*/ 148207 h 90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2616" h="902616">
                  <a:moveTo>
                    <a:pt x="770583" y="770583"/>
                  </a:moveTo>
                  <a:cubicBezTo>
                    <a:pt x="594539" y="946627"/>
                    <a:pt x="308078" y="946627"/>
                    <a:pt x="132033" y="770583"/>
                  </a:cubicBezTo>
                  <a:cubicBezTo>
                    <a:pt x="-44011" y="594539"/>
                    <a:pt x="-44011" y="308078"/>
                    <a:pt x="132033" y="132033"/>
                  </a:cubicBezTo>
                  <a:cubicBezTo>
                    <a:pt x="308078" y="-44011"/>
                    <a:pt x="594539" y="-44011"/>
                    <a:pt x="770583" y="132033"/>
                  </a:cubicBezTo>
                  <a:cubicBezTo>
                    <a:pt x="946627" y="308078"/>
                    <a:pt x="946627" y="594539"/>
                    <a:pt x="770583" y="770583"/>
                  </a:cubicBezTo>
                  <a:lnTo>
                    <a:pt x="770583" y="770583"/>
                  </a:lnTo>
                  <a:close/>
                  <a:moveTo>
                    <a:pt x="148207" y="148207"/>
                  </a:moveTo>
                  <a:cubicBezTo>
                    <a:pt x="-19129" y="315542"/>
                    <a:pt x="-19129" y="587385"/>
                    <a:pt x="148207" y="754720"/>
                  </a:cubicBezTo>
                  <a:cubicBezTo>
                    <a:pt x="315542" y="921745"/>
                    <a:pt x="587385" y="921745"/>
                    <a:pt x="754720" y="754720"/>
                  </a:cubicBezTo>
                  <a:cubicBezTo>
                    <a:pt x="922056" y="587385"/>
                    <a:pt x="922056" y="315542"/>
                    <a:pt x="754720" y="148207"/>
                  </a:cubicBezTo>
                  <a:cubicBezTo>
                    <a:pt x="587385" y="-19129"/>
                    <a:pt x="315231" y="-19129"/>
                    <a:pt x="148207" y="148207"/>
                  </a:cubicBezTo>
                  <a:lnTo>
                    <a:pt x="148207" y="14820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4C2D3CE5-E9C2-4E27-6D5F-1D9D5F29C190}"/>
                </a:ext>
              </a:extLst>
            </p:cNvPr>
            <p:cNvSpPr/>
            <p:nvPr/>
          </p:nvSpPr>
          <p:spPr>
            <a:xfrm>
              <a:off x="5954072" y="2842790"/>
              <a:ext cx="723111" cy="723228"/>
            </a:xfrm>
            <a:custGeom>
              <a:avLst/>
              <a:gdLst>
                <a:gd name="connsiteX0" fmla="*/ 617438 w 723111"/>
                <a:gd name="connsiteY0" fmla="*/ 617322 h 723228"/>
                <a:gd name="connsiteX1" fmla="*/ 105790 w 723111"/>
                <a:gd name="connsiteY1" fmla="*/ 617322 h 723228"/>
                <a:gd name="connsiteX2" fmla="*/ 105790 w 723111"/>
                <a:gd name="connsiteY2" fmla="*/ 105673 h 723228"/>
                <a:gd name="connsiteX3" fmla="*/ 617438 w 723111"/>
                <a:gd name="connsiteY3" fmla="*/ 105673 h 723228"/>
                <a:gd name="connsiteX4" fmla="*/ 617438 w 723111"/>
                <a:gd name="connsiteY4" fmla="*/ 617322 h 723228"/>
                <a:gd name="connsiteX5" fmla="*/ 617438 w 723111"/>
                <a:gd name="connsiteY5" fmla="*/ 617322 h 723228"/>
                <a:gd name="connsiteX6" fmla="*/ 121964 w 723111"/>
                <a:gd name="connsiteY6" fmla="*/ 121847 h 723228"/>
                <a:gd name="connsiteX7" fmla="*/ 121964 w 723111"/>
                <a:gd name="connsiteY7" fmla="*/ 601459 h 723228"/>
                <a:gd name="connsiteX8" fmla="*/ 601576 w 723111"/>
                <a:gd name="connsiteY8" fmla="*/ 601459 h 723228"/>
                <a:gd name="connsiteX9" fmla="*/ 601576 w 723111"/>
                <a:gd name="connsiteY9" fmla="*/ 121847 h 723228"/>
                <a:gd name="connsiteX10" fmla="*/ 121964 w 723111"/>
                <a:gd name="connsiteY10" fmla="*/ 121847 h 723228"/>
                <a:gd name="connsiteX11" fmla="*/ 121964 w 723111"/>
                <a:gd name="connsiteY11" fmla="*/ 121847 h 72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3111" h="723228">
                  <a:moveTo>
                    <a:pt x="617438" y="617322"/>
                  </a:moveTo>
                  <a:cubicBezTo>
                    <a:pt x="476230" y="758530"/>
                    <a:pt x="246688" y="758530"/>
                    <a:pt x="105790" y="617322"/>
                  </a:cubicBezTo>
                  <a:cubicBezTo>
                    <a:pt x="-35108" y="476113"/>
                    <a:pt x="-35419" y="246571"/>
                    <a:pt x="105790" y="105673"/>
                  </a:cubicBezTo>
                  <a:cubicBezTo>
                    <a:pt x="246688" y="-35224"/>
                    <a:pt x="476541" y="-35224"/>
                    <a:pt x="617438" y="105673"/>
                  </a:cubicBezTo>
                  <a:cubicBezTo>
                    <a:pt x="758336" y="246882"/>
                    <a:pt x="758336" y="476424"/>
                    <a:pt x="617438" y="617322"/>
                  </a:cubicBezTo>
                  <a:lnTo>
                    <a:pt x="617438" y="617322"/>
                  </a:lnTo>
                  <a:close/>
                  <a:moveTo>
                    <a:pt x="121964" y="121847"/>
                  </a:moveTo>
                  <a:cubicBezTo>
                    <a:pt x="-10225" y="254036"/>
                    <a:pt x="-10225" y="469270"/>
                    <a:pt x="121964" y="601459"/>
                  </a:cubicBezTo>
                  <a:cubicBezTo>
                    <a:pt x="254152" y="733648"/>
                    <a:pt x="469387" y="733648"/>
                    <a:pt x="601576" y="601459"/>
                  </a:cubicBezTo>
                  <a:cubicBezTo>
                    <a:pt x="733765" y="469270"/>
                    <a:pt x="733765" y="254036"/>
                    <a:pt x="601576" y="121847"/>
                  </a:cubicBezTo>
                  <a:cubicBezTo>
                    <a:pt x="469076" y="-10342"/>
                    <a:pt x="254152" y="-10342"/>
                    <a:pt x="121964" y="121847"/>
                  </a:cubicBezTo>
                  <a:lnTo>
                    <a:pt x="121964" y="12184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EF2A7D35-939F-0FA4-6855-44493ED3AACF}"/>
                </a:ext>
              </a:extLst>
            </p:cNvPr>
            <p:cNvSpPr/>
            <p:nvPr/>
          </p:nvSpPr>
          <p:spPr>
            <a:xfrm>
              <a:off x="6043766" y="2932367"/>
              <a:ext cx="543840" cy="543840"/>
            </a:xfrm>
            <a:custGeom>
              <a:avLst/>
              <a:gdLst>
                <a:gd name="connsiteX0" fmla="*/ 464294 w 543840"/>
                <a:gd name="connsiteY0" fmla="*/ 464294 h 543840"/>
                <a:gd name="connsiteX1" fmla="*/ 79547 w 543840"/>
                <a:gd name="connsiteY1" fmla="*/ 464294 h 543840"/>
                <a:gd name="connsiteX2" fmla="*/ 79547 w 543840"/>
                <a:gd name="connsiteY2" fmla="*/ 79547 h 543840"/>
                <a:gd name="connsiteX3" fmla="*/ 464294 w 543840"/>
                <a:gd name="connsiteY3" fmla="*/ 79547 h 543840"/>
                <a:gd name="connsiteX4" fmla="*/ 464294 w 543840"/>
                <a:gd name="connsiteY4" fmla="*/ 464294 h 543840"/>
                <a:gd name="connsiteX5" fmla="*/ 464294 w 543840"/>
                <a:gd name="connsiteY5" fmla="*/ 464294 h 543840"/>
                <a:gd name="connsiteX6" fmla="*/ 95720 w 543840"/>
                <a:gd name="connsiteY6" fmla="*/ 95720 h 543840"/>
                <a:gd name="connsiteX7" fmla="*/ 95720 w 543840"/>
                <a:gd name="connsiteY7" fmla="*/ 448120 h 543840"/>
                <a:gd name="connsiteX8" fmla="*/ 448431 w 543840"/>
                <a:gd name="connsiteY8" fmla="*/ 448120 h 543840"/>
                <a:gd name="connsiteX9" fmla="*/ 448431 w 543840"/>
                <a:gd name="connsiteY9" fmla="*/ 95720 h 543840"/>
                <a:gd name="connsiteX10" fmla="*/ 95720 w 543840"/>
                <a:gd name="connsiteY10" fmla="*/ 95720 h 543840"/>
                <a:gd name="connsiteX11" fmla="*/ 95720 w 543840"/>
                <a:gd name="connsiteY11" fmla="*/ 95720 h 5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840" h="543840">
                  <a:moveTo>
                    <a:pt x="464294" y="464294"/>
                  </a:moveTo>
                  <a:cubicBezTo>
                    <a:pt x="358232" y="570356"/>
                    <a:pt x="185609" y="570356"/>
                    <a:pt x="79547" y="464294"/>
                  </a:cubicBezTo>
                  <a:cubicBezTo>
                    <a:pt x="-26516" y="358232"/>
                    <a:pt x="-26516" y="185609"/>
                    <a:pt x="79547" y="79547"/>
                  </a:cubicBezTo>
                  <a:cubicBezTo>
                    <a:pt x="185609" y="-26516"/>
                    <a:pt x="358232" y="-26516"/>
                    <a:pt x="464294" y="79547"/>
                  </a:cubicBezTo>
                  <a:cubicBezTo>
                    <a:pt x="570356" y="185609"/>
                    <a:pt x="570356" y="358232"/>
                    <a:pt x="464294" y="464294"/>
                  </a:cubicBezTo>
                  <a:lnTo>
                    <a:pt x="464294" y="464294"/>
                  </a:lnTo>
                  <a:close/>
                  <a:moveTo>
                    <a:pt x="95720" y="95720"/>
                  </a:moveTo>
                  <a:cubicBezTo>
                    <a:pt x="-1633" y="193073"/>
                    <a:pt x="-1633" y="351078"/>
                    <a:pt x="95720" y="448120"/>
                  </a:cubicBezTo>
                  <a:cubicBezTo>
                    <a:pt x="193073" y="545162"/>
                    <a:pt x="351078" y="545162"/>
                    <a:pt x="448431" y="448120"/>
                  </a:cubicBezTo>
                  <a:cubicBezTo>
                    <a:pt x="545784" y="351078"/>
                    <a:pt x="545784" y="192762"/>
                    <a:pt x="448431" y="95720"/>
                  </a:cubicBezTo>
                  <a:cubicBezTo>
                    <a:pt x="351078" y="-1633"/>
                    <a:pt x="192762" y="-1633"/>
                    <a:pt x="95720" y="95720"/>
                  </a:cubicBezTo>
                  <a:lnTo>
                    <a:pt x="95720" y="957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D0809B2F-5E0A-FF06-1D21-8A82690B3FD9}"/>
                </a:ext>
              </a:extLst>
            </p:cNvPr>
            <p:cNvSpPr/>
            <p:nvPr/>
          </p:nvSpPr>
          <p:spPr>
            <a:xfrm>
              <a:off x="6133460" y="3021945"/>
              <a:ext cx="364569" cy="364685"/>
            </a:xfrm>
            <a:custGeom>
              <a:avLst/>
              <a:gdLst>
                <a:gd name="connsiteX0" fmla="*/ 311149 w 364569"/>
                <a:gd name="connsiteY0" fmla="*/ 311266 h 364685"/>
                <a:gd name="connsiteX1" fmla="*/ 53303 w 364569"/>
                <a:gd name="connsiteY1" fmla="*/ 311266 h 364685"/>
                <a:gd name="connsiteX2" fmla="*/ 53303 w 364569"/>
                <a:gd name="connsiteY2" fmla="*/ 53420 h 364685"/>
                <a:gd name="connsiteX3" fmla="*/ 311149 w 364569"/>
                <a:gd name="connsiteY3" fmla="*/ 53420 h 364685"/>
                <a:gd name="connsiteX4" fmla="*/ 311149 w 364569"/>
                <a:gd name="connsiteY4" fmla="*/ 311266 h 364685"/>
                <a:gd name="connsiteX5" fmla="*/ 311149 w 364569"/>
                <a:gd name="connsiteY5" fmla="*/ 311266 h 364685"/>
                <a:gd name="connsiteX6" fmla="*/ 69477 w 364569"/>
                <a:gd name="connsiteY6" fmla="*/ 69594 h 364685"/>
                <a:gd name="connsiteX7" fmla="*/ 69477 w 364569"/>
                <a:gd name="connsiteY7" fmla="*/ 295403 h 364685"/>
                <a:gd name="connsiteX8" fmla="*/ 294976 w 364569"/>
                <a:gd name="connsiteY8" fmla="*/ 295403 h 364685"/>
                <a:gd name="connsiteX9" fmla="*/ 294976 w 364569"/>
                <a:gd name="connsiteY9" fmla="*/ 69594 h 364685"/>
                <a:gd name="connsiteX10" fmla="*/ 69477 w 364569"/>
                <a:gd name="connsiteY10" fmla="*/ 69594 h 364685"/>
                <a:gd name="connsiteX11" fmla="*/ 69477 w 364569"/>
                <a:gd name="connsiteY11" fmla="*/ 69594 h 36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4569" h="364685">
                  <a:moveTo>
                    <a:pt x="311149" y="311266"/>
                  </a:moveTo>
                  <a:cubicBezTo>
                    <a:pt x="239923" y="382492"/>
                    <a:pt x="124530" y="382492"/>
                    <a:pt x="53303" y="311266"/>
                  </a:cubicBezTo>
                  <a:cubicBezTo>
                    <a:pt x="-17923" y="240350"/>
                    <a:pt x="-17612" y="124646"/>
                    <a:pt x="53303" y="53420"/>
                  </a:cubicBezTo>
                  <a:cubicBezTo>
                    <a:pt x="124219" y="-17807"/>
                    <a:pt x="239923" y="-17807"/>
                    <a:pt x="311149" y="53420"/>
                  </a:cubicBezTo>
                  <a:cubicBezTo>
                    <a:pt x="382376" y="124646"/>
                    <a:pt x="382376" y="240039"/>
                    <a:pt x="311149" y="311266"/>
                  </a:cubicBezTo>
                  <a:lnTo>
                    <a:pt x="311149" y="311266"/>
                  </a:lnTo>
                  <a:close/>
                  <a:moveTo>
                    <a:pt x="69477" y="69594"/>
                  </a:moveTo>
                  <a:cubicBezTo>
                    <a:pt x="7270" y="131800"/>
                    <a:pt x="7270" y="233197"/>
                    <a:pt x="69477" y="295403"/>
                  </a:cubicBezTo>
                  <a:cubicBezTo>
                    <a:pt x="131683" y="357610"/>
                    <a:pt x="233080" y="357610"/>
                    <a:pt x="294976" y="295403"/>
                  </a:cubicBezTo>
                  <a:cubicBezTo>
                    <a:pt x="357182" y="233197"/>
                    <a:pt x="357182" y="132111"/>
                    <a:pt x="294976" y="69594"/>
                  </a:cubicBezTo>
                  <a:cubicBezTo>
                    <a:pt x="232769" y="7387"/>
                    <a:pt x="131683" y="7387"/>
                    <a:pt x="69477" y="69594"/>
                  </a:cubicBezTo>
                  <a:lnTo>
                    <a:pt x="69477" y="695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19A675B5-F502-A002-6D3E-19105352FE1F}"/>
                </a:ext>
              </a:extLst>
            </p:cNvPr>
            <p:cNvSpPr/>
            <p:nvPr/>
          </p:nvSpPr>
          <p:spPr>
            <a:xfrm>
              <a:off x="6223154" y="3111755"/>
              <a:ext cx="185064" cy="185064"/>
            </a:xfrm>
            <a:custGeom>
              <a:avLst/>
              <a:gdLst>
                <a:gd name="connsiteX0" fmla="*/ 158004 w 185064"/>
                <a:gd name="connsiteY0" fmla="*/ 158004 h 185064"/>
                <a:gd name="connsiteX1" fmla="*/ 27060 w 185064"/>
                <a:gd name="connsiteY1" fmla="*/ 158004 h 185064"/>
                <a:gd name="connsiteX2" fmla="*/ 27060 w 185064"/>
                <a:gd name="connsiteY2" fmla="*/ 27060 h 185064"/>
                <a:gd name="connsiteX3" fmla="*/ 158004 w 185064"/>
                <a:gd name="connsiteY3" fmla="*/ 27060 h 185064"/>
                <a:gd name="connsiteX4" fmla="*/ 158004 w 185064"/>
                <a:gd name="connsiteY4" fmla="*/ 158004 h 185064"/>
                <a:gd name="connsiteX5" fmla="*/ 158004 w 185064"/>
                <a:gd name="connsiteY5" fmla="*/ 158004 h 185064"/>
                <a:gd name="connsiteX6" fmla="*/ 43234 w 185064"/>
                <a:gd name="connsiteY6" fmla="*/ 43234 h 185064"/>
                <a:gd name="connsiteX7" fmla="*/ 43234 w 185064"/>
                <a:gd name="connsiteY7" fmla="*/ 141831 h 185064"/>
                <a:gd name="connsiteX8" fmla="*/ 142142 w 185064"/>
                <a:gd name="connsiteY8" fmla="*/ 141831 h 185064"/>
                <a:gd name="connsiteX9" fmla="*/ 142142 w 185064"/>
                <a:gd name="connsiteY9" fmla="*/ 42922 h 185064"/>
                <a:gd name="connsiteX10" fmla="*/ 43234 w 185064"/>
                <a:gd name="connsiteY10" fmla="*/ 43234 h 185064"/>
                <a:gd name="connsiteX11" fmla="*/ 43234 w 185064"/>
                <a:gd name="connsiteY11" fmla="*/ 43234 h 18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064" h="185064">
                  <a:moveTo>
                    <a:pt x="158004" y="158004"/>
                  </a:moveTo>
                  <a:cubicBezTo>
                    <a:pt x="121925" y="194084"/>
                    <a:pt x="63140" y="194084"/>
                    <a:pt x="27060" y="158004"/>
                  </a:cubicBezTo>
                  <a:cubicBezTo>
                    <a:pt x="-9020" y="121925"/>
                    <a:pt x="-9020" y="63140"/>
                    <a:pt x="27060" y="27060"/>
                  </a:cubicBezTo>
                  <a:cubicBezTo>
                    <a:pt x="63140" y="-9020"/>
                    <a:pt x="121925" y="-9020"/>
                    <a:pt x="158004" y="27060"/>
                  </a:cubicBezTo>
                  <a:cubicBezTo>
                    <a:pt x="194084" y="63140"/>
                    <a:pt x="194084" y="121925"/>
                    <a:pt x="158004" y="158004"/>
                  </a:cubicBezTo>
                  <a:lnTo>
                    <a:pt x="158004" y="158004"/>
                  </a:lnTo>
                  <a:close/>
                  <a:moveTo>
                    <a:pt x="43234" y="43234"/>
                  </a:moveTo>
                  <a:cubicBezTo>
                    <a:pt x="15863" y="70293"/>
                    <a:pt x="15863" y="114771"/>
                    <a:pt x="43234" y="141831"/>
                  </a:cubicBezTo>
                  <a:cubicBezTo>
                    <a:pt x="70604" y="169202"/>
                    <a:pt x="114771" y="169202"/>
                    <a:pt x="142142" y="141831"/>
                  </a:cubicBezTo>
                  <a:cubicBezTo>
                    <a:pt x="169513" y="114460"/>
                    <a:pt x="169513" y="70293"/>
                    <a:pt x="142142" y="42922"/>
                  </a:cubicBezTo>
                  <a:cubicBezTo>
                    <a:pt x="114771" y="15863"/>
                    <a:pt x="70293" y="15863"/>
                    <a:pt x="43234" y="43234"/>
                  </a:cubicBezTo>
                  <a:lnTo>
                    <a:pt x="43234" y="4323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564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C3CFDB6-CE85-4D8C-BCC6-046ADDB41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4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54136D-67DD-4FD4-A40F-76F215A0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2635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5" r:id="rId4"/>
    <p:sldLayoutId id="2147483666" r:id="rId5"/>
    <p:sldLayoutId id="2147483671" r:id="rId6"/>
    <p:sldLayoutId id="2147483673" r:id="rId7"/>
    <p:sldLayoutId id="2147483667" r:id="rId8"/>
    <p:sldLayoutId id="2147483674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9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232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2184">
          <p15:clr>
            <a:srgbClr val="F26B43"/>
          </p15:clr>
        </p15:guide>
        <p15:guide id="9" pos="5496">
          <p15:clr>
            <a:srgbClr val="F26B43"/>
          </p15:clr>
        </p15:guide>
        <p15:guide id="10" orient="horz" pos="2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hyperlink" Target="https://www.flaticon.com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thenounproject.com/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que 23">
            <a:extLst>
              <a:ext uri="{FF2B5EF4-FFF2-40B4-BE49-F238E27FC236}">
                <a16:creationId xmlns:a16="http://schemas.microsoft.com/office/drawing/2014/main" id="{3C7F3324-27B2-4C68-9057-798DA7920D8F}"/>
              </a:ext>
            </a:extLst>
          </p:cNvPr>
          <p:cNvGrpSpPr/>
          <p:nvPr/>
        </p:nvGrpSpPr>
        <p:grpSpPr>
          <a:xfrm>
            <a:off x="4227787" y="1233408"/>
            <a:ext cx="3943942" cy="3943938"/>
            <a:chOff x="5057016" y="1945617"/>
            <a:chExt cx="2517341" cy="2517341"/>
          </a:xfrm>
          <a:solidFill>
            <a:schemeClr val="tx1">
              <a:alpha val="21000"/>
            </a:schemeClr>
          </a:solidFill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3FB462E6-32B4-4312-BD5B-572C3E312DBA}"/>
                </a:ext>
              </a:extLst>
            </p:cNvPr>
            <p:cNvSpPr/>
            <p:nvPr/>
          </p:nvSpPr>
          <p:spPr>
            <a:xfrm>
              <a:off x="5057016" y="1945617"/>
              <a:ext cx="2517341" cy="2517341"/>
            </a:xfrm>
            <a:custGeom>
              <a:avLst/>
              <a:gdLst>
                <a:gd name="connsiteX0" fmla="*/ 2149001 w 2517341"/>
                <a:gd name="connsiteY0" fmla="*/ 2149001 h 2517341"/>
                <a:gd name="connsiteX1" fmla="*/ 368340 w 2517341"/>
                <a:gd name="connsiteY1" fmla="*/ 2149001 h 2517341"/>
                <a:gd name="connsiteX2" fmla="*/ 368340 w 2517341"/>
                <a:gd name="connsiteY2" fmla="*/ 368340 h 2517341"/>
                <a:gd name="connsiteX3" fmla="*/ 2149001 w 2517341"/>
                <a:gd name="connsiteY3" fmla="*/ 368340 h 2517341"/>
                <a:gd name="connsiteX4" fmla="*/ 2149001 w 2517341"/>
                <a:gd name="connsiteY4" fmla="*/ 2149001 h 2517341"/>
                <a:gd name="connsiteX5" fmla="*/ 2149001 w 2517341"/>
                <a:gd name="connsiteY5" fmla="*/ 2149001 h 2517341"/>
                <a:gd name="connsiteX6" fmla="*/ 384203 w 2517341"/>
                <a:gd name="connsiteY6" fmla="*/ 384203 h 2517341"/>
                <a:gd name="connsiteX7" fmla="*/ 384203 w 2517341"/>
                <a:gd name="connsiteY7" fmla="*/ 2132828 h 2517341"/>
                <a:gd name="connsiteX8" fmla="*/ 2132828 w 2517341"/>
                <a:gd name="connsiteY8" fmla="*/ 2132828 h 2517341"/>
                <a:gd name="connsiteX9" fmla="*/ 2132828 w 2517341"/>
                <a:gd name="connsiteY9" fmla="*/ 384203 h 2517341"/>
                <a:gd name="connsiteX10" fmla="*/ 384203 w 2517341"/>
                <a:gd name="connsiteY10" fmla="*/ 384203 h 2517341"/>
                <a:gd name="connsiteX11" fmla="*/ 384203 w 2517341"/>
                <a:gd name="connsiteY11" fmla="*/ 384203 h 251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7341" h="2517341">
                  <a:moveTo>
                    <a:pt x="2149001" y="2149001"/>
                  </a:moveTo>
                  <a:cubicBezTo>
                    <a:pt x="1657881" y="2640121"/>
                    <a:pt x="859149" y="2640121"/>
                    <a:pt x="368340" y="2149001"/>
                  </a:cubicBezTo>
                  <a:cubicBezTo>
                    <a:pt x="-122780" y="1658192"/>
                    <a:pt x="-122780" y="859149"/>
                    <a:pt x="368340" y="368340"/>
                  </a:cubicBezTo>
                  <a:cubicBezTo>
                    <a:pt x="859149" y="-122780"/>
                    <a:pt x="1658192" y="-122780"/>
                    <a:pt x="2149001" y="368340"/>
                  </a:cubicBezTo>
                  <a:cubicBezTo>
                    <a:pt x="2640121" y="859149"/>
                    <a:pt x="2640121" y="1658192"/>
                    <a:pt x="2149001" y="2149001"/>
                  </a:cubicBezTo>
                  <a:lnTo>
                    <a:pt x="2149001" y="2149001"/>
                  </a:lnTo>
                  <a:close/>
                  <a:moveTo>
                    <a:pt x="384203" y="384203"/>
                  </a:moveTo>
                  <a:cubicBezTo>
                    <a:pt x="-97897" y="866303"/>
                    <a:pt x="-97897" y="1650727"/>
                    <a:pt x="384203" y="2132828"/>
                  </a:cubicBezTo>
                  <a:cubicBezTo>
                    <a:pt x="866303" y="2614928"/>
                    <a:pt x="1650727" y="2614928"/>
                    <a:pt x="2132828" y="2132828"/>
                  </a:cubicBezTo>
                  <a:cubicBezTo>
                    <a:pt x="2614928" y="1650727"/>
                    <a:pt x="2614928" y="866303"/>
                    <a:pt x="2132828" y="384203"/>
                  </a:cubicBezTo>
                  <a:cubicBezTo>
                    <a:pt x="1651038" y="-97897"/>
                    <a:pt x="866614" y="-97897"/>
                    <a:pt x="384203" y="384203"/>
                  </a:cubicBezTo>
                  <a:lnTo>
                    <a:pt x="384203" y="38420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9F349302-BEDA-4E72-BC46-C388A9E05406}"/>
                </a:ext>
              </a:extLst>
            </p:cNvPr>
            <p:cNvSpPr/>
            <p:nvPr/>
          </p:nvSpPr>
          <p:spPr>
            <a:xfrm>
              <a:off x="5146826" y="2035427"/>
              <a:ext cx="2337720" cy="2337720"/>
            </a:xfrm>
            <a:custGeom>
              <a:avLst/>
              <a:gdLst>
                <a:gd name="connsiteX0" fmla="*/ 1995740 w 2337720"/>
                <a:gd name="connsiteY0" fmla="*/ 1995740 h 2337720"/>
                <a:gd name="connsiteX1" fmla="*/ 341980 w 2337720"/>
                <a:gd name="connsiteY1" fmla="*/ 1995740 h 2337720"/>
                <a:gd name="connsiteX2" fmla="*/ 341980 w 2337720"/>
                <a:gd name="connsiteY2" fmla="*/ 341980 h 2337720"/>
                <a:gd name="connsiteX3" fmla="*/ 1995740 w 2337720"/>
                <a:gd name="connsiteY3" fmla="*/ 341980 h 2337720"/>
                <a:gd name="connsiteX4" fmla="*/ 1995740 w 2337720"/>
                <a:gd name="connsiteY4" fmla="*/ 1995740 h 2337720"/>
                <a:gd name="connsiteX5" fmla="*/ 1995740 w 2337720"/>
                <a:gd name="connsiteY5" fmla="*/ 1995740 h 2337720"/>
                <a:gd name="connsiteX6" fmla="*/ 358154 w 2337720"/>
                <a:gd name="connsiteY6" fmla="*/ 358154 h 2337720"/>
                <a:gd name="connsiteX7" fmla="*/ 358154 w 2337720"/>
                <a:gd name="connsiteY7" fmla="*/ 1979877 h 2337720"/>
                <a:gd name="connsiteX8" fmla="*/ 1979877 w 2337720"/>
                <a:gd name="connsiteY8" fmla="*/ 1979877 h 2337720"/>
                <a:gd name="connsiteX9" fmla="*/ 1979877 w 2337720"/>
                <a:gd name="connsiteY9" fmla="*/ 358154 h 2337720"/>
                <a:gd name="connsiteX10" fmla="*/ 358154 w 2337720"/>
                <a:gd name="connsiteY10" fmla="*/ 358154 h 2337720"/>
                <a:gd name="connsiteX11" fmla="*/ 358154 w 2337720"/>
                <a:gd name="connsiteY11" fmla="*/ 358154 h 23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7720" h="2337720">
                  <a:moveTo>
                    <a:pt x="1995740" y="1995740"/>
                  </a:moveTo>
                  <a:cubicBezTo>
                    <a:pt x="1539766" y="2451714"/>
                    <a:pt x="797954" y="2451714"/>
                    <a:pt x="341980" y="1995740"/>
                  </a:cubicBezTo>
                  <a:cubicBezTo>
                    <a:pt x="-113993" y="1539766"/>
                    <a:pt x="-113993" y="797954"/>
                    <a:pt x="341980" y="341980"/>
                  </a:cubicBezTo>
                  <a:cubicBezTo>
                    <a:pt x="797954" y="-113993"/>
                    <a:pt x="1539766" y="-113993"/>
                    <a:pt x="1995740" y="341980"/>
                  </a:cubicBezTo>
                  <a:cubicBezTo>
                    <a:pt x="2451714" y="797954"/>
                    <a:pt x="2451714" y="1539766"/>
                    <a:pt x="1995740" y="1995740"/>
                  </a:cubicBezTo>
                  <a:lnTo>
                    <a:pt x="1995740" y="1995740"/>
                  </a:lnTo>
                  <a:close/>
                  <a:moveTo>
                    <a:pt x="358154" y="358154"/>
                  </a:moveTo>
                  <a:cubicBezTo>
                    <a:pt x="-89111" y="805108"/>
                    <a:pt x="-89111" y="1532924"/>
                    <a:pt x="358154" y="1979877"/>
                  </a:cubicBezTo>
                  <a:cubicBezTo>
                    <a:pt x="805419" y="2427142"/>
                    <a:pt x="1532924" y="2426831"/>
                    <a:pt x="1979877" y="1979877"/>
                  </a:cubicBezTo>
                  <a:cubicBezTo>
                    <a:pt x="2427142" y="1532924"/>
                    <a:pt x="2427142" y="805108"/>
                    <a:pt x="1979877" y="358154"/>
                  </a:cubicBezTo>
                  <a:cubicBezTo>
                    <a:pt x="1532613" y="-89111"/>
                    <a:pt x="805108" y="-89111"/>
                    <a:pt x="358154" y="358154"/>
                  </a:cubicBezTo>
                  <a:lnTo>
                    <a:pt x="358154" y="35815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F6039C82-97C0-4653-A714-8E04AD920BD4}"/>
                </a:ext>
              </a:extLst>
            </p:cNvPr>
            <p:cNvSpPr/>
            <p:nvPr/>
          </p:nvSpPr>
          <p:spPr>
            <a:xfrm>
              <a:off x="5236404" y="2125238"/>
              <a:ext cx="2158565" cy="2158332"/>
            </a:xfrm>
            <a:custGeom>
              <a:avLst/>
              <a:gdLst>
                <a:gd name="connsiteX0" fmla="*/ 1842712 w 2158565"/>
                <a:gd name="connsiteY0" fmla="*/ 1842479 h 2158332"/>
                <a:gd name="connsiteX1" fmla="*/ 315853 w 2158565"/>
                <a:gd name="connsiteY1" fmla="*/ 1842479 h 2158332"/>
                <a:gd name="connsiteX2" fmla="*/ 315853 w 2158565"/>
                <a:gd name="connsiteY2" fmla="*/ 315620 h 2158332"/>
                <a:gd name="connsiteX3" fmla="*/ 1842712 w 2158565"/>
                <a:gd name="connsiteY3" fmla="*/ 315620 h 2158332"/>
                <a:gd name="connsiteX4" fmla="*/ 1842712 w 2158565"/>
                <a:gd name="connsiteY4" fmla="*/ 1842479 h 2158332"/>
                <a:gd name="connsiteX5" fmla="*/ 1842712 w 2158565"/>
                <a:gd name="connsiteY5" fmla="*/ 1842479 h 2158332"/>
                <a:gd name="connsiteX6" fmla="*/ 332027 w 2158565"/>
                <a:gd name="connsiteY6" fmla="*/ 331483 h 2158332"/>
                <a:gd name="connsiteX7" fmla="*/ 332027 w 2158565"/>
                <a:gd name="connsiteY7" fmla="*/ 1826305 h 2158332"/>
                <a:gd name="connsiteX8" fmla="*/ 1826849 w 2158565"/>
                <a:gd name="connsiteY8" fmla="*/ 1826305 h 2158332"/>
                <a:gd name="connsiteX9" fmla="*/ 1826849 w 2158565"/>
                <a:gd name="connsiteY9" fmla="*/ 331483 h 2158332"/>
                <a:gd name="connsiteX10" fmla="*/ 332027 w 2158565"/>
                <a:gd name="connsiteY10" fmla="*/ 331483 h 2158332"/>
                <a:gd name="connsiteX11" fmla="*/ 332027 w 2158565"/>
                <a:gd name="connsiteY11" fmla="*/ 331483 h 215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8565" h="2158332">
                  <a:moveTo>
                    <a:pt x="1842712" y="1842479"/>
                  </a:moveTo>
                  <a:cubicBezTo>
                    <a:pt x="1421885" y="2263617"/>
                    <a:pt x="736680" y="2263617"/>
                    <a:pt x="315853" y="1842479"/>
                  </a:cubicBezTo>
                  <a:cubicBezTo>
                    <a:pt x="-105284" y="1421652"/>
                    <a:pt x="-105284" y="736447"/>
                    <a:pt x="315853" y="315620"/>
                  </a:cubicBezTo>
                  <a:cubicBezTo>
                    <a:pt x="736991" y="-105207"/>
                    <a:pt x="1421885" y="-105207"/>
                    <a:pt x="1842712" y="315620"/>
                  </a:cubicBezTo>
                  <a:cubicBezTo>
                    <a:pt x="2263850" y="736447"/>
                    <a:pt x="2263850" y="1421652"/>
                    <a:pt x="1842712" y="1842479"/>
                  </a:cubicBezTo>
                  <a:lnTo>
                    <a:pt x="1842712" y="1842479"/>
                  </a:lnTo>
                  <a:close/>
                  <a:moveTo>
                    <a:pt x="332027" y="331483"/>
                  </a:moveTo>
                  <a:cubicBezTo>
                    <a:pt x="-80091" y="743601"/>
                    <a:pt x="-80091" y="1414187"/>
                    <a:pt x="332027" y="1826305"/>
                  </a:cubicBezTo>
                  <a:cubicBezTo>
                    <a:pt x="744145" y="2238423"/>
                    <a:pt x="1414731" y="2238423"/>
                    <a:pt x="1826849" y="1826305"/>
                  </a:cubicBezTo>
                  <a:cubicBezTo>
                    <a:pt x="2238967" y="1414187"/>
                    <a:pt x="2238967" y="743601"/>
                    <a:pt x="1826849" y="331483"/>
                  </a:cubicBezTo>
                  <a:cubicBezTo>
                    <a:pt x="1414731" y="-80324"/>
                    <a:pt x="744145" y="-80635"/>
                    <a:pt x="332027" y="331483"/>
                  </a:cubicBezTo>
                  <a:lnTo>
                    <a:pt x="332027" y="33148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F2AA378-8156-4209-9761-B0C17C484F6C}"/>
                </a:ext>
              </a:extLst>
            </p:cNvPr>
            <p:cNvSpPr/>
            <p:nvPr/>
          </p:nvSpPr>
          <p:spPr>
            <a:xfrm>
              <a:off x="5325903" y="2214815"/>
              <a:ext cx="1979216" cy="1978944"/>
            </a:xfrm>
            <a:custGeom>
              <a:avLst/>
              <a:gdLst>
                <a:gd name="connsiteX0" fmla="*/ 1689762 w 1979216"/>
                <a:gd name="connsiteY0" fmla="*/ 1689451 h 1978944"/>
                <a:gd name="connsiteX1" fmla="*/ 289494 w 1979216"/>
                <a:gd name="connsiteY1" fmla="*/ 1689451 h 1978944"/>
                <a:gd name="connsiteX2" fmla="*/ 289494 w 1979216"/>
                <a:gd name="connsiteY2" fmla="*/ 289493 h 1978944"/>
                <a:gd name="connsiteX3" fmla="*/ 1689451 w 1979216"/>
                <a:gd name="connsiteY3" fmla="*/ 289493 h 1978944"/>
                <a:gd name="connsiteX4" fmla="*/ 1689762 w 1979216"/>
                <a:gd name="connsiteY4" fmla="*/ 1689451 h 1978944"/>
                <a:gd name="connsiteX5" fmla="*/ 1689762 w 1979216"/>
                <a:gd name="connsiteY5" fmla="*/ 1689451 h 1978944"/>
                <a:gd name="connsiteX6" fmla="*/ 305978 w 1979216"/>
                <a:gd name="connsiteY6" fmla="*/ 305667 h 1978944"/>
                <a:gd name="connsiteX7" fmla="*/ 305978 w 1979216"/>
                <a:gd name="connsiteY7" fmla="*/ 1673588 h 1978944"/>
                <a:gd name="connsiteX8" fmla="*/ 1673899 w 1979216"/>
                <a:gd name="connsiteY8" fmla="*/ 1673588 h 1978944"/>
                <a:gd name="connsiteX9" fmla="*/ 1673899 w 1979216"/>
                <a:gd name="connsiteY9" fmla="*/ 305667 h 1978944"/>
                <a:gd name="connsiteX10" fmla="*/ 305978 w 1979216"/>
                <a:gd name="connsiteY10" fmla="*/ 305667 h 1978944"/>
                <a:gd name="connsiteX11" fmla="*/ 305978 w 1979216"/>
                <a:gd name="connsiteY11" fmla="*/ 305667 h 197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9216" h="1978944">
                  <a:moveTo>
                    <a:pt x="1689762" y="1689451"/>
                  </a:moveTo>
                  <a:cubicBezTo>
                    <a:pt x="1303770" y="2075442"/>
                    <a:pt x="675485" y="2075442"/>
                    <a:pt x="289494" y="1689451"/>
                  </a:cubicBezTo>
                  <a:cubicBezTo>
                    <a:pt x="-96498" y="1303459"/>
                    <a:pt x="-96498" y="675485"/>
                    <a:pt x="289494" y="289493"/>
                  </a:cubicBezTo>
                  <a:cubicBezTo>
                    <a:pt x="675485" y="-96498"/>
                    <a:pt x="1303459" y="-96498"/>
                    <a:pt x="1689451" y="289493"/>
                  </a:cubicBezTo>
                  <a:cubicBezTo>
                    <a:pt x="2075753" y="675485"/>
                    <a:pt x="2075753" y="1303459"/>
                    <a:pt x="1689762" y="1689451"/>
                  </a:cubicBezTo>
                  <a:lnTo>
                    <a:pt x="1689762" y="1689451"/>
                  </a:lnTo>
                  <a:close/>
                  <a:moveTo>
                    <a:pt x="305978" y="305667"/>
                  </a:moveTo>
                  <a:cubicBezTo>
                    <a:pt x="-71304" y="682950"/>
                    <a:pt x="-71304" y="1296617"/>
                    <a:pt x="305978" y="1673588"/>
                  </a:cubicBezTo>
                  <a:cubicBezTo>
                    <a:pt x="683261" y="2050559"/>
                    <a:pt x="1296617" y="2050559"/>
                    <a:pt x="1673899" y="1673588"/>
                  </a:cubicBezTo>
                  <a:cubicBezTo>
                    <a:pt x="2051181" y="1296617"/>
                    <a:pt x="2051181" y="682950"/>
                    <a:pt x="1673899" y="305667"/>
                  </a:cubicBezTo>
                  <a:cubicBezTo>
                    <a:pt x="1296617" y="-71615"/>
                    <a:pt x="682950" y="-71615"/>
                    <a:pt x="305978" y="305667"/>
                  </a:cubicBezTo>
                  <a:lnTo>
                    <a:pt x="305978" y="3056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52B036D8-3C08-497E-9AFC-5A92B87065CA}"/>
                </a:ext>
              </a:extLst>
            </p:cNvPr>
            <p:cNvSpPr/>
            <p:nvPr/>
          </p:nvSpPr>
          <p:spPr>
            <a:xfrm>
              <a:off x="5415792" y="2304509"/>
              <a:ext cx="1799789" cy="1799672"/>
            </a:xfrm>
            <a:custGeom>
              <a:avLst/>
              <a:gdLst>
                <a:gd name="connsiteX0" fmla="*/ 1536423 w 1799789"/>
                <a:gd name="connsiteY0" fmla="*/ 1536306 h 1799672"/>
                <a:gd name="connsiteX1" fmla="*/ 263367 w 1799789"/>
                <a:gd name="connsiteY1" fmla="*/ 1536306 h 1799672"/>
                <a:gd name="connsiteX2" fmla="*/ 263367 w 1799789"/>
                <a:gd name="connsiteY2" fmla="*/ 263250 h 1799672"/>
                <a:gd name="connsiteX3" fmla="*/ 1536423 w 1799789"/>
                <a:gd name="connsiteY3" fmla="*/ 263250 h 1799672"/>
                <a:gd name="connsiteX4" fmla="*/ 1536423 w 1799789"/>
                <a:gd name="connsiteY4" fmla="*/ 1536306 h 1799672"/>
                <a:gd name="connsiteX5" fmla="*/ 1536423 w 1799789"/>
                <a:gd name="connsiteY5" fmla="*/ 1536306 h 1799672"/>
                <a:gd name="connsiteX6" fmla="*/ 279540 w 1799789"/>
                <a:gd name="connsiteY6" fmla="*/ 279424 h 1799672"/>
                <a:gd name="connsiteX7" fmla="*/ 279540 w 1799789"/>
                <a:gd name="connsiteY7" fmla="*/ 1520443 h 1799672"/>
                <a:gd name="connsiteX8" fmla="*/ 1520560 w 1799789"/>
                <a:gd name="connsiteY8" fmla="*/ 1520443 h 1799672"/>
                <a:gd name="connsiteX9" fmla="*/ 1520560 w 1799789"/>
                <a:gd name="connsiteY9" fmla="*/ 279424 h 1799672"/>
                <a:gd name="connsiteX10" fmla="*/ 279540 w 1799789"/>
                <a:gd name="connsiteY10" fmla="*/ 279424 h 1799672"/>
                <a:gd name="connsiteX11" fmla="*/ 279540 w 1799789"/>
                <a:gd name="connsiteY11" fmla="*/ 279424 h 179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9789" h="1799672">
                  <a:moveTo>
                    <a:pt x="1536423" y="1536306"/>
                  </a:moveTo>
                  <a:cubicBezTo>
                    <a:pt x="1185267" y="1887462"/>
                    <a:pt x="614211" y="1887462"/>
                    <a:pt x="263367" y="1536306"/>
                  </a:cubicBezTo>
                  <a:cubicBezTo>
                    <a:pt x="-87789" y="1185461"/>
                    <a:pt x="-87789" y="614095"/>
                    <a:pt x="263367" y="263250"/>
                  </a:cubicBezTo>
                  <a:cubicBezTo>
                    <a:pt x="614211" y="-87906"/>
                    <a:pt x="1185578" y="-87595"/>
                    <a:pt x="1536423" y="263250"/>
                  </a:cubicBezTo>
                  <a:cubicBezTo>
                    <a:pt x="1887578" y="614095"/>
                    <a:pt x="1887578" y="1185461"/>
                    <a:pt x="1536423" y="1536306"/>
                  </a:cubicBezTo>
                  <a:lnTo>
                    <a:pt x="1536423" y="1536306"/>
                  </a:lnTo>
                  <a:close/>
                  <a:moveTo>
                    <a:pt x="279540" y="279424"/>
                  </a:moveTo>
                  <a:cubicBezTo>
                    <a:pt x="-62595" y="621560"/>
                    <a:pt x="-62595" y="1178308"/>
                    <a:pt x="279540" y="1520443"/>
                  </a:cubicBezTo>
                  <a:cubicBezTo>
                    <a:pt x="621676" y="1862579"/>
                    <a:pt x="1178424" y="1862579"/>
                    <a:pt x="1520560" y="1520443"/>
                  </a:cubicBezTo>
                  <a:cubicBezTo>
                    <a:pt x="1862696" y="1178308"/>
                    <a:pt x="1862696" y="621560"/>
                    <a:pt x="1520560" y="279424"/>
                  </a:cubicBezTo>
                  <a:cubicBezTo>
                    <a:pt x="1178424" y="-63023"/>
                    <a:pt x="621365" y="-62712"/>
                    <a:pt x="279540" y="279424"/>
                  </a:cubicBezTo>
                  <a:lnTo>
                    <a:pt x="279540" y="27942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8E5BE73C-0886-4809-865E-CD38C89DE0AE}"/>
                </a:ext>
              </a:extLst>
            </p:cNvPr>
            <p:cNvSpPr/>
            <p:nvPr/>
          </p:nvSpPr>
          <p:spPr>
            <a:xfrm>
              <a:off x="5505602" y="2394203"/>
              <a:ext cx="1620168" cy="1620168"/>
            </a:xfrm>
            <a:custGeom>
              <a:avLst/>
              <a:gdLst>
                <a:gd name="connsiteX0" fmla="*/ 1383161 w 1620168"/>
                <a:gd name="connsiteY0" fmla="*/ 1383161 h 1620168"/>
                <a:gd name="connsiteX1" fmla="*/ 237007 w 1620168"/>
                <a:gd name="connsiteY1" fmla="*/ 1383161 h 1620168"/>
                <a:gd name="connsiteX2" fmla="*/ 237007 w 1620168"/>
                <a:gd name="connsiteY2" fmla="*/ 237007 h 1620168"/>
                <a:gd name="connsiteX3" fmla="*/ 1383161 w 1620168"/>
                <a:gd name="connsiteY3" fmla="*/ 237007 h 1620168"/>
                <a:gd name="connsiteX4" fmla="*/ 1383161 w 1620168"/>
                <a:gd name="connsiteY4" fmla="*/ 1383161 h 1620168"/>
                <a:gd name="connsiteX5" fmla="*/ 1383161 w 1620168"/>
                <a:gd name="connsiteY5" fmla="*/ 1383161 h 1620168"/>
                <a:gd name="connsiteX6" fmla="*/ 252869 w 1620168"/>
                <a:gd name="connsiteY6" fmla="*/ 253180 h 1620168"/>
                <a:gd name="connsiteX7" fmla="*/ 252869 w 1620168"/>
                <a:gd name="connsiteY7" fmla="*/ 1367299 h 1620168"/>
                <a:gd name="connsiteX8" fmla="*/ 1366988 w 1620168"/>
                <a:gd name="connsiteY8" fmla="*/ 1367299 h 1620168"/>
                <a:gd name="connsiteX9" fmla="*/ 1366988 w 1620168"/>
                <a:gd name="connsiteY9" fmla="*/ 253180 h 1620168"/>
                <a:gd name="connsiteX10" fmla="*/ 252869 w 1620168"/>
                <a:gd name="connsiteY10" fmla="*/ 253180 h 1620168"/>
                <a:gd name="connsiteX11" fmla="*/ 252869 w 1620168"/>
                <a:gd name="connsiteY11" fmla="*/ 253180 h 162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0168" h="1620168">
                  <a:moveTo>
                    <a:pt x="1383161" y="1383161"/>
                  </a:moveTo>
                  <a:cubicBezTo>
                    <a:pt x="1067152" y="1699171"/>
                    <a:pt x="553016" y="1699171"/>
                    <a:pt x="237007" y="1383161"/>
                  </a:cubicBezTo>
                  <a:cubicBezTo>
                    <a:pt x="-79002" y="1067152"/>
                    <a:pt x="-79002" y="553016"/>
                    <a:pt x="237007" y="237007"/>
                  </a:cubicBezTo>
                  <a:cubicBezTo>
                    <a:pt x="553016" y="-79002"/>
                    <a:pt x="1067152" y="-79002"/>
                    <a:pt x="1383161" y="237007"/>
                  </a:cubicBezTo>
                  <a:cubicBezTo>
                    <a:pt x="1699171" y="553016"/>
                    <a:pt x="1699171" y="1067152"/>
                    <a:pt x="1383161" y="1383161"/>
                  </a:cubicBezTo>
                  <a:lnTo>
                    <a:pt x="1383161" y="1383161"/>
                  </a:lnTo>
                  <a:close/>
                  <a:moveTo>
                    <a:pt x="252869" y="253180"/>
                  </a:moveTo>
                  <a:cubicBezTo>
                    <a:pt x="-54120" y="560480"/>
                    <a:pt x="-54120" y="1060310"/>
                    <a:pt x="252869" y="1367299"/>
                  </a:cubicBezTo>
                  <a:cubicBezTo>
                    <a:pt x="560170" y="1674288"/>
                    <a:pt x="1059688" y="1674288"/>
                    <a:pt x="1366988" y="1367299"/>
                  </a:cubicBezTo>
                  <a:cubicBezTo>
                    <a:pt x="1673977" y="1059999"/>
                    <a:pt x="1673977" y="560170"/>
                    <a:pt x="1366988" y="253180"/>
                  </a:cubicBezTo>
                  <a:cubicBezTo>
                    <a:pt x="1059999" y="-54120"/>
                    <a:pt x="560170" y="-54120"/>
                    <a:pt x="252869" y="253180"/>
                  </a:cubicBezTo>
                  <a:lnTo>
                    <a:pt x="252869" y="25318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BE4B13D9-3772-43E6-BE0F-B65A0015AD4F}"/>
                </a:ext>
              </a:extLst>
            </p:cNvPr>
            <p:cNvSpPr/>
            <p:nvPr/>
          </p:nvSpPr>
          <p:spPr>
            <a:xfrm>
              <a:off x="5595296" y="2484014"/>
              <a:ext cx="1440896" cy="1440780"/>
            </a:xfrm>
            <a:custGeom>
              <a:avLst/>
              <a:gdLst>
                <a:gd name="connsiteX0" fmla="*/ 1230017 w 1440896"/>
                <a:gd name="connsiteY0" fmla="*/ 1229900 h 1440780"/>
                <a:gd name="connsiteX1" fmla="*/ 210763 w 1440896"/>
                <a:gd name="connsiteY1" fmla="*/ 1229900 h 1440780"/>
                <a:gd name="connsiteX2" fmla="*/ 210763 w 1440896"/>
                <a:gd name="connsiteY2" fmla="*/ 210647 h 1440780"/>
                <a:gd name="connsiteX3" fmla="*/ 1230017 w 1440896"/>
                <a:gd name="connsiteY3" fmla="*/ 210647 h 1440780"/>
                <a:gd name="connsiteX4" fmla="*/ 1230017 w 1440896"/>
                <a:gd name="connsiteY4" fmla="*/ 1229900 h 1440780"/>
                <a:gd name="connsiteX5" fmla="*/ 1230017 w 1440896"/>
                <a:gd name="connsiteY5" fmla="*/ 1229900 h 1440780"/>
                <a:gd name="connsiteX6" fmla="*/ 226937 w 1440896"/>
                <a:gd name="connsiteY6" fmla="*/ 226820 h 1440780"/>
                <a:gd name="connsiteX7" fmla="*/ 226937 w 1440896"/>
                <a:gd name="connsiteY7" fmla="*/ 1214038 h 1440780"/>
                <a:gd name="connsiteX8" fmla="*/ 1214154 w 1440896"/>
                <a:gd name="connsiteY8" fmla="*/ 1214038 h 1440780"/>
                <a:gd name="connsiteX9" fmla="*/ 1214154 w 1440896"/>
                <a:gd name="connsiteY9" fmla="*/ 226820 h 1440780"/>
                <a:gd name="connsiteX10" fmla="*/ 226937 w 1440896"/>
                <a:gd name="connsiteY10" fmla="*/ 226820 h 1440780"/>
                <a:gd name="connsiteX11" fmla="*/ 226937 w 1440896"/>
                <a:gd name="connsiteY11" fmla="*/ 226820 h 144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0896" h="1440780">
                  <a:moveTo>
                    <a:pt x="1230017" y="1229900"/>
                  </a:moveTo>
                  <a:cubicBezTo>
                    <a:pt x="949154" y="1511074"/>
                    <a:pt x="491937" y="1511074"/>
                    <a:pt x="210763" y="1229900"/>
                  </a:cubicBezTo>
                  <a:cubicBezTo>
                    <a:pt x="-70410" y="948727"/>
                    <a:pt x="-70099" y="491509"/>
                    <a:pt x="210763" y="210647"/>
                  </a:cubicBezTo>
                  <a:cubicBezTo>
                    <a:pt x="491626" y="-70216"/>
                    <a:pt x="949154" y="-70216"/>
                    <a:pt x="1230017" y="210647"/>
                  </a:cubicBezTo>
                  <a:cubicBezTo>
                    <a:pt x="1511190" y="491820"/>
                    <a:pt x="1511190" y="949038"/>
                    <a:pt x="1230017" y="1229900"/>
                  </a:cubicBezTo>
                  <a:lnTo>
                    <a:pt x="1230017" y="1229900"/>
                  </a:lnTo>
                  <a:close/>
                  <a:moveTo>
                    <a:pt x="226937" y="226820"/>
                  </a:moveTo>
                  <a:cubicBezTo>
                    <a:pt x="-45216" y="498974"/>
                    <a:pt x="-45216" y="941884"/>
                    <a:pt x="226937" y="1214038"/>
                  </a:cubicBezTo>
                  <a:cubicBezTo>
                    <a:pt x="499090" y="1486191"/>
                    <a:pt x="942001" y="1486191"/>
                    <a:pt x="1214154" y="1214038"/>
                  </a:cubicBezTo>
                  <a:cubicBezTo>
                    <a:pt x="1486307" y="941884"/>
                    <a:pt x="1486307" y="498974"/>
                    <a:pt x="1214154" y="226820"/>
                  </a:cubicBezTo>
                  <a:cubicBezTo>
                    <a:pt x="941690" y="-45333"/>
                    <a:pt x="499090" y="-45333"/>
                    <a:pt x="226937" y="226820"/>
                  </a:cubicBezTo>
                  <a:lnTo>
                    <a:pt x="226937" y="2268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32879729-E307-466F-A15D-5AFFE8B72B7C}"/>
                </a:ext>
              </a:extLst>
            </p:cNvPr>
            <p:cNvSpPr/>
            <p:nvPr/>
          </p:nvSpPr>
          <p:spPr>
            <a:xfrm>
              <a:off x="5684990" y="2573591"/>
              <a:ext cx="1261392" cy="1261392"/>
            </a:xfrm>
            <a:custGeom>
              <a:avLst/>
              <a:gdLst>
                <a:gd name="connsiteX0" fmla="*/ 1076872 w 1261392"/>
                <a:gd name="connsiteY0" fmla="*/ 1076872 h 1261392"/>
                <a:gd name="connsiteX1" fmla="*/ 184520 w 1261392"/>
                <a:gd name="connsiteY1" fmla="*/ 1076872 h 1261392"/>
                <a:gd name="connsiteX2" fmla="*/ 184520 w 1261392"/>
                <a:gd name="connsiteY2" fmla="*/ 184520 h 1261392"/>
                <a:gd name="connsiteX3" fmla="*/ 1076872 w 1261392"/>
                <a:gd name="connsiteY3" fmla="*/ 184520 h 1261392"/>
                <a:gd name="connsiteX4" fmla="*/ 1076872 w 1261392"/>
                <a:gd name="connsiteY4" fmla="*/ 1076872 h 1261392"/>
                <a:gd name="connsiteX5" fmla="*/ 1076872 w 1261392"/>
                <a:gd name="connsiteY5" fmla="*/ 1076872 h 1261392"/>
                <a:gd name="connsiteX6" fmla="*/ 200694 w 1261392"/>
                <a:gd name="connsiteY6" fmla="*/ 200694 h 1261392"/>
                <a:gd name="connsiteX7" fmla="*/ 200694 w 1261392"/>
                <a:gd name="connsiteY7" fmla="*/ 1061010 h 1261392"/>
                <a:gd name="connsiteX8" fmla="*/ 1061010 w 1261392"/>
                <a:gd name="connsiteY8" fmla="*/ 1061010 h 1261392"/>
                <a:gd name="connsiteX9" fmla="*/ 1061010 w 1261392"/>
                <a:gd name="connsiteY9" fmla="*/ 200694 h 1261392"/>
                <a:gd name="connsiteX10" fmla="*/ 200694 w 1261392"/>
                <a:gd name="connsiteY10" fmla="*/ 200694 h 1261392"/>
                <a:gd name="connsiteX11" fmla="*/ 200694 w 1261392"/>
                <a:gd name="connsiteY11" fmla="*/ 200694 h 126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1392" h="1261392">
                  <a:moveTo>
                    <a:pt x="1076872" y="1076872"/>
                  </a:moveTo>
                  <a:cubicBezTo>
                    <a:pt x="830846" y="1322899"/>
                    <a:pt x="430547" y="1322899"/>
                    <a:pt x="184520" y="1076872"/>
                  </a:cubicBezTo>
                  <a:cubicBezTo>
                    <a:pt x="-61507" y="830846"/>
                    <a:pt x="-61507" y="430547"/>
                    <a:pt x="184520" y="184520"/>
                  </a:cubicBezTo>
                  <a:cubicBezTo>
                    <a:pt x="430547" y="-61507"/>
                    <a:pt x="830846" y="-61507"/>
                    <a:pt x="1076872" y="184520"/>
                  </a:cubicBezTo>
                  <a:cubicBezTo>
                    <a:pt x="1322899" y="430547"/>
                    <a:pt x="1322899" y="830846"/>
                    <a:pt x="1076872" y="1076872"/>
                  </a:cubicBezTo>
                  <a:lnTo>
                    <a:pt x="1076872" y="1076872"/>
                  </a:lnTo>
                  <a:close/>
                  <a:moveTo>
                    <a:pt x="200694" y="200694"/>
                  </a:moveTo>
                  <a:cubicBezTo>
                    <a:pt x="-36624" y="438012"/>
                    <a:pt x="-36624" y="823692"/>
                    <a:pt x="200694" y="1061010"/>
                  </a:cubicBezTo>
                  <a:cubicBezTo>
                    <a:pt x="437700" y="1298016"/>
                    <a:pt x="823692" y="1298016"/>
                    <a:pt x="1061010" y="1061010"/>
                  </a:cubicBezTo>
                  <a:cubicBezTo>
                    <a:pt x="1298016" y="823692"/>
                    <a:pt x="1298016" y="437700"/>
                    <a:pt x="1061010" y="200694"/>
                  </a:cubicBezTo>
                  <a:cubicBezTo>
                    <a:pt x="823692" y="-36624"/>
                    <a:pt x="437700" y="-36624"/>
                    <a:pt x="200694" y="200694"/>
                  </a:cubicBezTo>
                  <a:lnTo>
                    <a:pt x="200694" y="2006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86DB17A5-20B6-484F-B125-6EDE296D9E96}"/>
                </a:ext>
              </a:extLst>
            </p:cNvPr>
            <p:cNvSpPr/>
            <p:nvPr/>
          </p:nvSpPr>
          <p:spPr>
            <a:xfrm>
              <a:off x="5774568" y="2663169"/>
              <a:ext cx="1082237" cy="1082237"/>
            </a:xfrm>
            <a:custGeom>
              <a:avLst/>
              <a:gdLst>
                <a:gd name="connsiteX0" fmla="*/ 923844 w 1082237"/>
                <a:gd name="connsiteY0" fmla="*/ 923844 h 1082237"/>
                <a:gd name="connsiteX1" fmla="*/ 158393 w 1082237"/>
                <a:gd name="connsiteY1" fmla="*/ 923844 h 1082237"/>
                <a:gd name="connsiteX2" fmla="*/ 158393 w 1082237"/>
                <a:gd name="connsiteY2" fmla="*/ 158393 h 1082237"/>
                <a:gd name="connsiteX3" fmla="*/ 923844 w 1082237"/>
                <a:gd name="connsiteY3" fmla="*/ 158393 h 1082237"/>
                <a:gd name="connsiteX4" fmla="*/ 923844 w 1082237"/>
                <a:gd name="connsiteY4" fmla="*/ 923844 h 1082237"/>
                <a:gd name="connsiteX5" fmla="*/ 923844 w 1082237"/>
                <a:gd name="connsiteY5" fmla="*/ 923844 h 1082237"/>
                <a:gd name="connsiteX6" fmla="*/ 174567 w 1082237"/>
                <a:gd name="connsiteY6" fmla="*/ 174567 h 1082237"/>
                <a:gd name="connsiteX7" fmla="*/ 174567 w 1082237"/>
                <a:gd name="connsiteY7" fmla="*/ 907981 h 1082237"/>
                <a:gd name="connsiteX8" fmla="*/ 907981 w 1082237"/>
                <a:gd name="connsiteY8" fmla="*/ 907981 h 1082237"/>
                <a:gd name="connsiteX9" fmla="*/ 907981 w 1082237"/>
                <a:gd name="connsiteY9" fmla="*/ 174567 h 1082237"/>
                <a:gd name="connsiteX10" fmla="*/ 174567 w 1082237"/>
                <a:gd name="connsiteY10" fmla="*/ 174567 h 1082237"/>
                <a:gd name="connsiteX11" fmla="*/ 174567 w 1082237"/>
                <a:gd name="connsiteY11" fmla="*/ 174567 h 108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2237" h="1082237">
                  <a:moveTo>
                    <a:pt x="923844" y="923844"/>
                  </a:moveTo>
                  <a:cubicBezTo>
                    <a:pt x="712653" y="1135035"/>
                    <a:pt x="369273" y="1135035"/>
                    <a:pt x="158393" y="923844"/>
                  </a:cubicBezTo>
                  <a:cubicBezTo>
                    <a:pt x="-52798" y="712964"/>
                    <a:pt x="-52798" y="369584"/>
                    <a:pt x="158393" y="158393"/>
                  </a:cubicBezTo>
                  <a:cubicBezTo>
                    <a:pt x="369273" y="-52798"/>
                    <a:pt x="712653" y="-52798"/>
                    <a:pt x="923844" y="158393"/>
                  </a:cubicBezTo>
                  <a:cubicBezTo>
                    <a:pt x="1135035" y="369584"/>
                    <a:pt x="1135035" y="712964"/>
                    <a:pt x="923844" y="923844"/>
                  </a:cubicBezTo>
                  <a:lnTo>
                    <a:pt x="923844" y="923844"/>
                  </a:lnTo>
                  <a:close/>
                  <a:moveTo>
                    <a:pt x="174567" y="174567"/>
                  </a:moveTo>
                  <a:cubicBezTo>
                    <a:pt x="-27604" y="376738"/>
                    <a:pt x="-27604" y="705810"/>
                    <a:pt x="174567" y="907981"/>
                  </a:cubicBezTo>
                  <a:cubicBezTo>
                    <a:pt x="376738" y="1110153"/>
                    <a:pt x="705810" y="1110153"/>
                    <a:pt x="907981" y="907981"/>
                  </a:cubicBezTo>
                  <a:cubicBezTo>
                    <a:pt x="1110153" y="705810"/>
                    <a:pt x="1110153" y="376738"/>
                    <a:pt x="907981" y="174567"/>
                  </a:cubicBezTo>
                  <a:cubicBezTo>
                    <a:pt x="705810" y="-27604"/>
                    <a:pt x="376738" y="-27604"/>
                    <a:pt x="174567" y="174567"/>
                  </a:cubicBezTo>
                  <a:lnTo>
                    <a:pt x="174567" y="1745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0D69679F-9349-4B66-97B1-6EACB53DE5FD}"/>
                </a:ext>
              </a:extLst>
            </p:cNvPr>
            <p:cNvSpPr/>
            <p:nvPr/>
          </p:nvSpPr>
          <p:spPr>
            <a:xfrm>
              <a:off x="5864378" y="2752979"/>
              <a:ext cx="902616" cy="902616"/>
            </a:xfrm>
            <a:custGeom>
              <a:avLst/>
              <a:gdLst>
                <a:gd name="connsiteX0" fmla="*/ 770583 w 902616"/>
                <a:gd name="connsiteY0" fmla="*/ 770583 h 902616"/>
                <a:gd name="connsiteX1" fmla="*/ 132033 w 902616"/>
                <a:gd name="connsiteY1" fmla="*/ 770583 h 902616"/>
                <a:gd name="connsiteX2" fmla="*/ 132033 w 902616"/>
                <a:gd name="connsiteY2" fmla="*/ 132033 h 902616"/>
                <a:gd name="connsiteX3" fmla="*/ 770583 w 902616"/>
                <a:gd name="connsiteY3" fmla="*/ 132033 h 902616"/>
                <a:gd name="connsiteX4" fmla="*/ 770583 w 902616"/>
                <a:gd name="connsiteY4" fmla="*/ 770583 h 902616"/>
                <a:gd name="connsiteX5" fmla="*/ 770583 w 902616"/>
                <a:gd name="connsiteY5" fmla="*/ 770583 h 902616"/>
                <a:gd name="connsiteX6" fmla="*/ 148207 w 902616"/>
                <a:gd name="connsiteY6" fmla="*/ 148207 h 902616"/>
                <a:gd name="connsiteX7" fmla="*/ 148207 w 902616"/>
                <a:gd name="connsiteY7" fmla="*/ 754720 h 902616"/>
                <a:gd name="connsiteX8" fmla="*/ 754720 w 902616"/>
                <a:gd name="connsiteY8" fmla="*/ 754720 h 902616"/>
                <a:gd name="connsiteX9" fmla="*/ 754720 w 902616"/>
                <a:gd name="connsiteY9" fmla="*/ 148207 h 902616"/>
                <a:gd name="connsiteX10" fmla="*/ 148207 w 902616"/>
                <a:gd name="connsiteY10" fmla="*/ 148207 h 902616"/>
                <a:gd name="connsiteX11" fmla="*/ 148207 w 902616"/>
                <a:gd name="connsiteY11" fmla="*/ 148207 h 90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2616" h="902616">
                  <a:moveTo>
                    <a:pt x="770583" y="770583"/>
                  </a:moveTo>
                  <a:cubicBezTo>
                    <a:pt x="594539" y="946627"/>
                    <a:pt x="308078" y="946627"/>
                    <a:pt x="132033" y="770583"/>
                  </a:cubicBezTo>
                  <a:cubicBezTo>
                    <a:pt x="-44011" y="594539"/>
                    <a:pt x="-44011" y="308078"/>
                    <a:pt x="132033" y="132033"/>
                  </a:cubicBezTo>
                  <a:cubicBezTo>
                    <a:pt x="308078" y="-44011"/>
                    <a:pt x="594539" y="-44011"/>
                    <a:pt x="770583" y="132033"/>
                  </a:cubicBezTo>
                  <a:cubicBezTo>
                    <a:pt x="946627" y="308078"/>
                    <a:pt x="946627" y="594539"/>
                    <a:pt x="770583" y="770583"/>
                  </a:cubicBezTo>
                  <a:lnTo>
                    <a:pt x="770583" y="770583"/>
                  </a:lnTo>
                  <a:close/>
                  <a:moveTo>
                    <a:pt x="148207" y="148207"/>
                  </a:moveTo>
                  <a:cubicBezTo>
                    <a:pt x="-19129" y="315542"/>
                    <a:pt x="-19129" y="587385"/>
                    <a:pt x="148207" y="754720"/>
                  </a:cubicBezTo>
                  <a:cubicBezTo>
                    <a:pt x="315542" y="921745"/>
                    <a:pt x="587385" y="921745"/>
                    <a:pt x="754720" y="754720"/>
                  </a:cubicBezTo>
                  <a:cubicBezTo>
                    <a:pt x="922056" y="587385"/>
                    <a:pt x="922056" y="315542"/>
                    <a:pt x="754720" y="148207"/>
                  </a:cubicBezTo>
                  <a:cubicBezTo>
                    <a:pt x="587385" y="-19129"/>
                    <a:pt x="315231" y="-19129"/>
                    <a:pt x="148207" y="148207"/>
                  </a:cubicBezTo>
                  <a:lnTo>
                    <a:pt x="148207" y="14820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371F0458-8737-4DDD-9088-F397CFD86080}"/>
                </a:ext>
              </a:extLst>
            </p:cNvPr>
            <p:cNvSpPr/>
            <p:nvPr/>
          </p:nvSpPr>
          <p:spPr>
            <a:xfrm>
              <a:off x="5954072" y="2842790"/>
              <a:ext cx="723111" cy="723228"/>
            </a:xfrm>
            <a:custGeom>
              <a:avLst/>
              <a:gdLst>
                <a:gd name="connsiteX0" fmla="*/ 617438 w 723111"/>
                <a:gd name="connsiteY0" fmla="*/ 617322 h 723228"/>
                <a:gd name="connsiteX1" fmla="*/ 105790 w 723111"/>
                <a:gd name="connsiteY1" fmla="*/ 617322 h 723228"/>
                <a:gd name="connsiteX2" fmla="*/ 105790 w 723111"/>
                <a:gd name="connsiteY2" fmla="*/ 105673 h 723228"/>
                <a:gd name="connsiteX3" fmla="*/ 617438 w 723111"/>
                <a:gd name="connsiteY3" fmla="*/ 105673 h 723228"/>
                <a:gd name="connsiteX4" fmla="*/ 617438 w 723111"/>
                <a:gd name="connsiteY4" fmla="*/ 617322 h 723228"/>
                <a:gd name="connsiteX5" fmla="*/ 617438 w 723111"/>
                <a:gd name="connsiteY5" fmla="*/ 617322 h 723228"/>
                <a:gd name="connsiteX6" fmla="*/ 121964 w 723111"/>
                <a:gd name="connsiteY6" fmla="*/ 121847 h 723228"/>
                <a:gd name="connsiteX7" fmla="*/ 121964 w 723111"/>
                <a:gd name="connsiteY7" fmla="*/ 601459 h 723228"/>
                <a:gd name="connsiteX8" fmla="*/ 601576 w 723111"/>
                <a:gd name="connsiteY8" fmla="*/ 601459 h 723228"/>
                <a:gd name="connsiteX9" fmla="*/ 601576 w 723111"/>
                <a:gd name="connsiteY9" fmla="*/ 121847 h 723228"/>
                <a:gd name="connsiteX10" fmla="*/ 121964 w 723111"/>
                <a:gd name="connsiteY10" fmla="*/ 121847 h 723228"/>
                <a:gd name="connsiteX11" fmla="*/ 121964 w 723111"/>
                <a:gd name="connsiteY11" fmla="*/ 121847 h 72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3111" h="723228">
                  <a:moveTo>
                    <a:pt x="617438" y="617322"/>
                  </a:moveTo>
                  <a:cubicBezTo>
                    <a:pt x="476230" y="758530"/>
                    <a:pt x="246688" y="758530"/>
                    <a:pt x="105790" y="617322"/>
                  </a:cubicBezTo>
                  <a:cubicBezTo>
                    <a:pt x="-35108" y="476113"/>
                    <a:pt x="-35419" y="246571"/>
                    <a:pt x="105790" y="105673"/>
                  </a:cubicBezTo>
                  <a:cubicBezTo>
                    <a:pt x="246688" y="-35224"/>
                    <a:pt x="476541" y="-35224"/>
                    <a:pt x="617438" y="105673"/>
                  </a:cubicBezTo>
                  <a:cubicBezTo>
                    <a:pt x="758336" y="246882"/>
                    <a:pt x="758336" y="476424"/>
                    <a:pt x="617438" y="617322"/>
                  </a:cubicBezTo>
                  <a:lnTo>
                    <a:pt x="617438" y="617322"/>
                  </a:lnTo>
                  <a:close/>
                  <a:moveTo>
                    <a:pt x="121964" y="121847"/>
                  </a:moveTo>
                  <a:cubicBezTo>
                    <a:pt x="-10225" y="254036"/>
                    <a:pt x="-10225" y="469270"/>
                    <a:pt x="121964" y="601459"/>
                  </a:cubicBezTo>
                  <a:cubicBezTo>
                    <a:pt x="254152" y="733648"/>
                    <a:pt x="469387" y="733648"/>
                    <a:pt x="601576" y="601459"/>
                  </a:cubicBezTo>
                  <a:cubicBezTo>
                    <a:pt x="733765" y="469270"/>
                    <a:pt x="733765" y="254036"/>
                    <a:pt x="601576" y="121847"/>
                  </a:cubicBezTo>
                  <a:cubicBezTo>
                    <a:pt x="469076" y="-10342"/>
                    <a:pt x="254152" y="-10342"/>
                    <a:pt x="121964" y="121847"/>
                  </a:cubicBezTo>
                  <a:lnTo>
                    <a:pt x="121964" y="12184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117355EE-C648-4609-B13F-357086A2B4D4}"/>
                </a:ext>
              </a:extLst>
            </p:cNvPr>
            <p:cNvSpPr/>
            <p:nvPr/>
          </p:nvSpPr>
          <p:spPr>
            <a:xfrm>
              <a:off x="6043766" y="2932367"/>
              <a:ext cx="543840" cy="543840"/>
            </a:xfrm>
            <a:custGeom>
              <a:avLst/>
              <a:gdLst>
                <a:gd name="connsiteX0" fmla="*/ 464294 w 543840"/>
                <a:gd name="connsiteY0" fmla="*/ 464294 h 543840"/>
                <a:gd name="connsiteX1" fmla="*/ 79547 w 543840"/>
                <a:gd name="connsiteY1" fmla="*/ 464294 h 543840"/>
                <a:gd name="connsiteX2" fmla="*/ 79547 w 543840"/>
                <a:gd name="connsiteY2" fmla="*/ 79547 h 543840"/>
                <a:gd name="connsiteX3" fmla="*/ 464294 w 543840"/>
                <a:gd name="connsiteY3" fmla="*/ 79547 h 543840"/>
                <a:gd name="connsiteX4" fmla="*/ 464294 w 543840"/>
                <a:gd name="connsiteY4" fmla="*/ 464294 h 543840"/>
                <a:gd name="connsiteX5" fmla="*/ 464294 w 543840"/>
                <a:gd name="connsiteY5" fmla="*/ 464294 h 543840"/>
                <a:gd name="connsiteX6" fmla="*/ 95720 w 543840"/>
                <a:gd name="connsiteY6" fmla="*/ 95720 h 543840"/>
                <a:gd name="connsiteX7" fmla="*/ 95720 w 543840"/>
                <a:gd name="connsiteY7" fmla="*/ 448120 h 543840"/>
                <a:gd name="connsiteX8" fmla="*/ 448431 w 543840"/>
                <a:gd name="connsiteY8" fmla="*/ 448120 h 543840"/>
                <a:gd name="connsiteX9" fmla="*/ 448431 w 543840"/>
                <a:gd name="connsiteY9" fmla="*/ 95720 h 543840"/>
                <a:gd name="connsiteX10" fmla="*/ 95720 w 543840"/>
                <a:gd name="connsiteY10" fmla="*/ 95720 h 543840"/>
                <a:gd name="connsiteX11" fmla="*/ 95720 w 543840"/>
                <a:gd name="connsiteY11" fmla="*/ 95720 h 5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840" h="543840">
                  <a:moveTo>
                    <a:pt x="464294" y="464294"/>
                  </a:moveTo>
                  <a:cubicBezTo>
                    <a:pt x="358232" y="570356"/>
                    <a:pt x="185609" y="570356"/>
                    <a:pt x="79547" y="464294"/>
                  </a:cubicBezTo>
                  <a:cubicBezTo>
                    <a:pt x="-26516" y="358232"/>
                    <a:pt x="-26516" y="185609"/>
                    <a:pt x="79547" y="79547"/>
                  </a:cubicBezTo>
                  <a:cubicBezTo>
                    <a:pt x="185609" y="-26516"/>
                    <a:pt x="358232" y="-26516"/>
                    <a:pt x="464294" y="79547"/>
                  </a:cubicBezTo>
                  <a:cubicBezTo>
                    <a:pt x="570356" y="185609"/>
                    <a:pt x="570356" y="358232"/>
                    <a:pt x="464294" y="464294"/>
                  </a:cubicBezTo>
                  <a:lnTo>
                    <a:pt x="464294" y="464294"/>
                  </a:lnTo>
                  <a:close/>
                  <a:moveTo>
                    <a:pt x="95720" y="95720"/>
                  </a:moveTo>
                  <a:cubicBezTo>
                    <a:pt x="-1633" y="193073"/>
                    <a:pt x="-1633" y="351078"/>
                    <a:pt x="95720" y="448120"/>
                  </a:cubicBezTo>
                  <a:cubicBezTo>
                    <a:pt x="193073" y="545162"/>
                    <a:pt x="351078" y="545162"/>
                    <a:pt x="448431" y="448120"/>
                  </a:cubicBezTo>
                  <a:cubicBezTo>
                    <a:pt x="545784" y="351078"/>
                    <a:pt x="545784" y="192762"/>
                    <a:pt x="448431" y="95720"/>
                  </a:cubicBezTo>
                  <a:cubicBezTo>
                    <a:pt x="351078" y="-1633"/>
                    <a:pt x="192762" y="-1633"/>
                    <a:pt x="95720" y="95720"/>
                  </a:cubicBezTo>
                  <a:lnTo>
                    <a:pt x="95720" y="957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86D31ED4-1A6D-46A1-BD4F-84FBC4025DB0}"/>
                </a:ext>
              </a:extLst>
            </p:cNvPr>
            <p:cNvSpPr/>
            <p:nvPr/>
          </p:nvSpPr>
          <p:spPr>
            <a:xfrm>
              <a:off x="6133460" y="3021945"/>
              <a:ext cx="364569" cy="364685"/>
            </a:xfrm>
            <a:custGeom>
              <a:avLst/>
              <a:gdLst>
                <a:gd name="connsiteX0" fmla="*/ 311149 w 364569"/>
                <a:gd name="connsiteY0" fmla="*/ 311266 h 364685"/>
                <a:gd name="connsiteX1" fmla="*/ 53303 w 364569"/>
                <a:gd name="connsiteY1" fmla="*/ 311266 h 364685"/>
                <a:gd name="connsiteX2" fmla="*/ 53303 w 364569"/>
                <a:gd name="connsiteY2" fmla="*/ 53420 h 364685"/>
                <a:gd name="connsiteX3" fmla="*/ 311149 w 364569"/>
                <a:gd name="connsiteY3" fmla="*/ 53420 h 364685"/>
                <a:gd name="connsiteX4" fmla="*/ 311149 w 364569"/>
                <a:gd name="connsiteY4" fmla="*/ 311266 h 364685"/>
                <a:gd name="connsiteX5" fmla="*/ 311149 w 364569"/>
                <a:gd name="connsiteY5" fmla="*/ 311266 h 364685"/>
                <a:gd name="connsiteX6" fmla="*/ 69477 w 364569"/>
                <a:gd name="connsiteY6" fmla="*/ 69594 h 364685"/>
                <a:gd name="connsiteX7" fmla="*/ 69477 w 364569"/>
                <a:gd name="connsiteY7" fmla="*/ 295403 h 364685"/>
                <a:gd name="connsiteX8" fmla="*/ 294976 w 364569"/>
                <a:gd name="connsiteY8" fmla="*/ 295403 h 364685"/>
                <a:gd name="connsiteX9" fmla="*/ 294976 w 364569"/>
                <a:gd name="connsiteY9" fmla="*/ 69594 h 364685"/>
                <a:gd name="connsiteX10" fmla="*/ 69477 w 364569"/>
                <a:gd name="connsiteY10" fmla="*/ 69594 h 364685"/>
                <a:gd name="connsiteX11" fmla="*/ 69477 w 364569"/>
                <a:gd name="connsiteY11" fmla="*/ 69594 h 36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4569" h="364685">
                  <a:moveTo>
                    <a:pt x="311149" y="311266"/>
                  </a:moveTo>
                  <a:cubicBezTo>
                    <a:pt x="239923" y="382492"/>
                    <a:pt x="124530" y="382492"/>
                    <a:pt x="53303" y="311266"/>
                  </a:cubicBezTo>
                  <a:cubicBezTo>
                    <a:pt x="-17923" y="240350"/>
                    <a:pt x="-17612" y="124646"/>
                    <a:pt x="53303" y="53420"/>
                  </a:cubicBezTo>
                  <a:cubicBezTo>
                    <a:pt x="124219" y="-17807"/>
                    <a:pt x="239923" y="-17807"/>
                    <a:pt x="311149" y="53420"/>
                  </a:cubicBezTo>
                  <a:cubicBezTo>
                    <a:pt x="382376" y="124646"/>
                    <a:pt x="382376" y="240039"/>
                    <a:pt x="311149" y="311266"/>
                  </a:cubicBezTo>
                  <a:lnTo>
                    <a:pt x="311149" y="311266"/>
                  </a:lnTo>
                  <a:close/>
                  <a:moveTo>
                    <a:pt x="69477" y="69594"/>
                  </a:moveTo>
                  <a:cubicBezTo>
                    <a:pt x="7270" y="131800"/>
                    <a:pt x="7270" y="233197"/>
                    <a:pt x="69477" y="295403"/>
                  </a:cubicBezTo>
                  <a:cubicBezTo>
                    <a:pt x="131683" y="357610"/>
                    <a:pt x="233080" y="357610"/>
                    <a:pt x="294976" y="295403"/>
                  </a:cubicBezTo>
                  <a:cubicBezTo>
                    <a:pt x="357182" y="233197"/>
                    <a:pt x="357182" y="132111"/>
                    <a:pt x="294976" y="69594"/>
                  </a:cubicBezTo>
                  <a:cubicBezTo>
                    <a:pt x="232769" y="7387"/>
                    <a:pt x="131683" y="7387"/>
                    <a:pt x="69477" y="69594"/>
                  </a:cubicBezTo>
                  <a:lnTo>
                    <a:pt x="69477" y="695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3F571F65-CE20-4244-8272-3263B5776573}"/>
                </a:ext>
              </a:extLst>
            </p:cNvPr>
            <p:cNvSpPr/>
            <p:nvPr/>
          </p:nvSpPr>
          <p:spPr>
            <a:xfrm>
              <a:off x="6223154" y="3111755"/>
              <a:ext cx="185064" cy="185064"/>
            </a:xfrm>
            <a:custGeom>
              <a:avLst/>
              <a:gdLst>
                <a:gd name="connsiteX0" fmla="*/ 158004 w 185064"/>
                <a:gd name="connsiteY0" fmla="*/ 158004 h 185064"/>
                <a:gd name="connsiteX1" fmla="*/ 27060 w 185064"/>
                <a:gd name="connsiteY1" fmla="*/ 158004 h 185064"/>
                <a:gd name="connsiteX2" fmla="*/ 27060 w 185064"/>
                <a:gd name="connsiteY2" fmla="*/ 27060 h 185064"/>
                <a:gd name="connsiteX3" fmla="*/ 158004 w 185064"/>
                <a:gd name="connsiteY3" fmla="*/ 27060 h 185064"/>
                <a:gd name="connsiteX4" fmla="*/ 158004 w 185064"/>
                <a:gd name="connsiteY4" fmla="*/ 158004 h 185064"/>
                <a:gd name="connsiteX5" fmla="*/ 158004 w 185064"/>
                <a:gd name="connsiteY5" fmla="*/ 158004 h 185064"/>
                <a:gd name="connsiteX6" fmla="*/ 43234 w 185064"/>
                <a:gd name="connsiteY6" fmla="*/ 43234 h 185064"/>
                <a:gd name="connsiteX7" fmla="*/ 43234 w 185064"/>
                <a:gd name="connsiteY7" fmla="*/ 141831 h 185064"/>
                <a:gd name="connsiteX8" fmla="*/ 142142 w 185064"/>
                <a:gd name="connsiteY8" fmla="*/ 141831 h 185064"/>
                <a:gd name="connsiteX9" fmla="*/ 142142 w 185064"/>
                <a:gd name="connsiteY9" fmla="*/ 42922 h 185064"/>
                <a:gd name="connsiteX10" fmla="*/ 43234 w 185064"/>
                <a:gd name="connsiteY10" fmla="*/ 43234 h 185064"/>
                <a:gd name="connsiteX11" fmla="*/ 43234 w 185064"/>
                <a:gd name="connsiteY11" fmla="*/ 43234 h 18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064" h="185064">
                  <a:moveTo>
                    <a:pt x="158004" y="158004"/>
                  </a:moveTo>
                  <a:cubicBezTo>
                    <a:pt x="121925" y="194084"/>
                    <a:pt x="63140" y="194084"/>
                    <a:pt x="27060" y="158004"/>
                  </a:cubicBezTo>
                  <a:cubicBezTo>
                    <a:pt x="-9020" y="121925"/>
                    <a:pt x="-9020" y="63140"/>
                    <a:pt x="27060" y="27060"/>
                  </a:cubicBezTo>
                  <a:cubicBezTo>
                    <a:pt x="63140" y="-9020"/>
                    <a:pt x="121925" y="-9020"/>
                    <a:pt x="158004" y="27060"/>
                  </a:cubicBezTo>
                  <a:cubicBezTo>
                    <a:pt x="194084" y="63140"/>
                    <a:pt x="194084" y="121925"/>
                    <a:pt x="158004" y="158004"/>
                  </a:cubicBezTo>
                  <a:lnTo>
                    <a:pt x="158004" y="158004"/>
                  </a:lnTo>
                  <a:close/>
                  <a:moveTo>
                    <a:pt x="43234" y="43234"/>
                  </a:moveTo>
                  <a:cubicBezTo>
                    <a:pt x="15863" y="70293"/>
                    <a:pt x="15863" y="114771"/>
                    <a:pt x="43234" y="141831"/>
                  </a:cubicBezTo>
                  <a:cubicBezTo>
                    <a:pt x="70604" y="169202"/>
                    <a:pt x="114771" y="169202"/>
                    <a:pt x="142142" y="141831"/>
                  </a:cubicBezTo>
                  <a:cubicBezTo>
                    <a:pt x="169513" y="114460"/>
                    <a:pt x="169513" y="70293"/>
                    <a:pt x="142142" y="42922"/>
                  </a:cubicBezTo>
                  <a:cubicBezTo>
                    <a:pt x="114771" y="15863"/>
                    <a:pt x="70293" y="15863"/>
                    <a:pt x="43234" y="43234"/>
                  </a:cubicBezTo>
                  <a:lnTo>
                    <a:pt x="43234" y="4323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6BAD99F-0D03-40E4-8D5F-7CA923C89A66}"/>
              </a:ext>
            </a:extLst>
          </p:cNvPr>
          <p:cNvGrpSpPr/>
          <p:nvPr/>
        </p:nvGrpSpPr>
        <p:grpSpPr>
          <a:xfrm>
            <a:off x="1780156" y="2555929"/>
            <a:ext cx="8839201" cy="0"/>
            <a:chOff x="1780158" y="2262230"/>
            <a:chExt cx="8839200" cy="0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F0B92FB0-5DBB-472B-862A-F3963B233BC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158" y="2262230"/>
              <a:ext cx="30097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7AA6EE8-CAF1-4723-89DC-E2661DE25996}"/>
                </a:ext>
              </a:extLst>
            </p:cNvPr>
            <p:cNvCxnSpPr>
              <a:cxnSpLocks/>
            </p:cNvCxnSpPr>
            <p:nvPr/>
          </p:nvCxnSpPr>
          <p:spPr>
            <a:xfrm>
              <a:off x="7328581" y="2262230"/>
              <a:ext cx="32907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955E289C-1E99-4BD4-ADC6-595CD292F917}"/>
              </a:ext>
            </a:extLst>
          </p:cNvPr>
          <p:cNvCxnSpPr/>
          <p:nvPr/>
        </p:nvCxnSpPr>
        <p:spPr>
          <a:xfrm>
            <a:off x="1780156" y="4474541"/>
            <a:ext cx="8839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49653E09-CB50-323C-A353-203712282FC8}"/>
              </a:ext>
            </a:extLst>
          </p:cNvPr>
          <p:cNvSpPr/>
          <p:nvPr/>
        </p:nvSpPr>
        <p:spPr>
          <a:xfrm>
            <a:off x="2084317" y="2858470"/>
            <a:ext cx="8023367" cy="738567"/>
          </a:xfrm>
          <a:custGeom>
            <a:avLst/>
            <a:gdLst/>
            <a:ahLst/>
            <a:cxnLst/>
            <a:rect l="l" t="t" r="r" b="b"/>
            <a:pathLst>
              <a:path w="1788033" h="164592">
                <a:moveTo>
                  <a:pt x="1394612" y="43434"/>
                </a:moveTo>
                <a:lnTo>
                  <a:pt x="1373352" y="95326"/>
                </a:lnTo>
                <a:lnTo>
                  <a:pt x="1415872" y="95326"/>
                </a:lnTo>
                <a:close/>
                <a:moveTo>
                  <a:pt x="918362" y="43434"/>
                </a:moveTo>
                <a:lnTo>
                  <a:pt x="897102" y="95326"/>
                </a:lnTo>
                <a:lnTo>
                  <a:pt x="939622" y="95326"/>
                </a:lnTo>
                <a:close/>
                <a:moveTo>
                  <a:pt x="1540154" y="34061"/>
                </a:moveTo>
                <a:lnTo>
                  <a:pt x="1540154" y="80010"/>
                </a:lnTo>
                <a:lnTo>
                  <a:pt x="1575816" y="80010"/>
                </a:lnTo>
                <a:cubicBezTo>
                  <a:pt x="1584440" y="79910"/>
                  <a:pt x="1591079" y="77824"/>
                  <a:pt x="1595732" y="73752"/>
                </a:cubicBezTo>
                <a:cubicBezTo>
                  <a:pt x="1600385" y="69680"/>
                  <a:pt x="1602738" y="64222"/>
                  <a:pt x="1602791" y="57379"/>
                </a:cubicBezTo>
                <a:lnTo>
                  <a:pt x="1602791" y="56921"/>
                </a:lnTo>
                <a:cubicBezTo>
                  <a:pt x="1602709" y="49368"/>
                  <a:pt x="1600242" y="43672"/>
                  <a:pt x="1595390" y="39834"/>
                </a:cubicBezTo>
                <a:cubicBezTo>
                  <a:pt x="1590536" y="35995"/>
                  <a:pt x="1583783" y="34071"/>
                  <a:pt x="1575130" y="34061"/>
                </a:cubicBezTo>
                <a:close/>
                <a:moveTo>
                  <a:pt x="1063904" y="34061"/>
                </a:moveTo>
                <a:lnTo>
                  <a:pt x="1063904" y="80010"/>
                </a:lnTo>
                <a:lnTo>
                  <a:pt x="1099566" y="80010"/>
                </a:lnTo>
                <a:cubicBezTo>
                  <a:pt x="1108190" y="79910"/>
                  <a:pt x="1114829" y="77824"/>
                  <a:pt x="1119482" y="73752"/>
                </a:cubicBezTo>
                <a:cubicBezTo>
                  <a:pt x="1124135" y="69680"/>
                  <a:pt x="1126488" y="64222"/>
                  <a:pt x="1126540" y="57379"/>
                </a:cubicBezTo>
                <a:lnTo>
                  <a:pt x="1126540" y="56921"/>
                </a:lnTo>
                <a:cubicBezTo>
                  <a:pt x="1126459" y="49368"/>
                  <a:pt x="1123992" y="43672"/>
                  <a:pt x="1119140" y="39834"/>
                </a:cubicBezTo>
                <a:cubicBezTo>
                  <a:pt x="1114286" y="35995"/>
                  <a:pt x="1107533" y="34071"/>
                  <a:pt x="1098880" y="34061"/>
                </a:cubicBezTo>
                <a:close/>
                <a:moveTo>
                  <a:pt x="1655445" y="2286"/>
                </a:moveTo>
                <a:lnTo>
                  <a:pt x="1788033" y="2286"/>
                </a:lnTo>
                <a:lnTo>
                  <a:pt x="1788033" y="34747"/>
                </a:lnTo>
                <a:lnTo>
                  <a:pt x="1739341" y="34747"/>
                </a:lnTo>
                <a:lnTo>
                  <a:pt x="1739341" y="162306"/>
                </a:lnTo>
                <a:lnTo>
                  <a:pt x="1704136" y="162306"/>
                </a:lnTo>
                <a:lnTo>
                  <a:pt x="1704136" y="34747"/>
                </a:lnTo>
                <a:lnTo>
                  <a:pt x="1655445" y="34747"/>
                </a:lnTo>
                <a:close/>
                <a:moveTo>
                  <a:pt x="1504950" y="2286"/>
                </a:moveTo>
                <a:lnTo>
                  <a:pt x="1578102" y="2286"/>
                </a:lnTo>
                <a:cubicBezTo>
                  <a:pt x="1597118" y="2429"/>
                  <a:pt x="1611892" y="7115"/>
                  <a:pt x="1622421" y="16345"/>
                </a:cubicBezTo>
                <a:cubicBezTo>
                  <a:pt x="1632951" y="25575"/>
                  <a:pt x="1638295" y="38491"/>
                  <a:pt x="1638452" y="55093"/>
                </a:cubicBezTo>
                <a:lnTo>
                  <a:pt x="1638452" y="55550"/>
                </a:lnTo>
                <a:cubicBezTo>
                  <a:pt x="1638295" y="68447"/>
                  <a:pt x="1635123" y="79000"/>
                  <a:pt x="1628937" y="87211"/>
                </a:cubicBezTo>
                <a:cubicBezTo>
                  <a:pt x="1622750" y="95421"/>
                  <a:pt x="1614492" y="101403"/>
                  <a:pt x="1604162" y="105156"/>
                </a:cubicBezTo>
                <a:lnTo>
                  <a:pt x="1643253" y="162306"/>
                </a:lnTo>
                <a:lnTo>
                  <a:pt x="1602105" y="162306"/>
                </a:lnTo>
                <a:lnTo>
                  <a:pt x="1567815" y="111100"/>
                </a:lnTo>
                <a:lnTo>
                  <a:pt x="1540154" y="111100"/>
                </a:lnTo>
                <a:lnTo>
                  <a:pt x="1540154" y="162306"/>
                </a:lnTo>
                <a:lnTo>
                  <a:pt x="1504950" y="162306"/>
                </a:lnTo>
                <a:close/>
                <a:moveTo>
                  <a:pt x="1179195" y="2286"/>
                </a:moveTo>
                <a:lnTo>
                  <a:pt x="1311783" y="2286"/>
                </a:lnTo>
                <a:lnTo>
                  <a:pt x="1311783" y="34747"/>
                </a:lnTo>
                <a:lnTo>
                  <a:pt x="1263091" y="34747"/>
                </a:lnTo>
                <a:lnTo>
                  <a:pt x="1263091" y="162306"/>
                </a:lnTo>
                <a:lnTo>
                  <a:pt x="1227887" y="162306"/>
                </a:lnTo>
                <a:lnTo>
                  <a:pt x="1227887" y="34747"/>
                </a:lnTo>
                <a:lnTo>
                  <a:pt x="1179195" y="34747"/>
                </a:lnTo>
                <a:close/>
                <a:moveTo>
                  <a:pt x="1028700" y="2286"/>
                </a:moveTo>
                <a:lnTo>
                  <a:pt x="1101852" y="2286"/>
                </a:lnTo>
                <a:cubicBezTo>
                  <a:pt x="1120868" y="2429"/>
                  <a:pt x="1135642" y="7115"/>
                  <a:pt x="1146171" y="16345"/>
                </a:cubicBezTo>
                <a:cubicBezTo>
                  <a:pt x="1156701" y="25575"/>
                  <a:pt x="1162045" y="38491"/>
                  <a:pt x="1162202" y="55093"/>
                </a:cubicBezTo>
                <a:lnTo>
                  <a:pt x="1162202" y="55550"/>
                </a:lnTo>
                <a:cubicBezTo>
                  <a:pt x="1162045" y="68447"/>
                  <a:pt x="1158873" y="79000"/>
                  <a:pt x="1152686" y="87211"/>
                </a:cubicBezTo>
                <a:cubicBezTo>
                  <a:pt x="1146500" y="95421"/>
                  <a:pt x="1138242" y="101403"/>
                  <a:pt x="1127912" y="105156"/>
                </a:cubicBezTo>
                <a:lnTo>
                  <a:pt x="1167003" y="162306"/>
                </a:lnTo>
                <a:lnTo>
                  <a:pt x="1125855" y="162306"/>
                </a:lnTo>
                <a:lnTo>
                  <a:pt x="1091565" y="111100"/>
                </a:lnTo>
                <a:lnTo>
                  <a:pt x="1063904" y="111100"/>
                </a:lnTo>
                <a:lnTo>
                  <a:pt x="1063904" y="162306"/>
                </a:lnTo>
                <a:lnTo>
                  <a:pt x="1028700" y="162306"/>
                </a:lnTo>
                <a:close/>
                <a:moveTo>
                  <a:pt x="647700" y="2286"/>
                </a:moveTo>
                <a:lnTo>
                  <a:pt x="685647" y="2286"/>
                </a:lnTo>
                <a:lnTo>
                  <a:pt x="727710" y="69952"/>
                </a:lnTo>
                <a:lnTo>
                  <a:pt x="769772" y="2286"/>
                </a:lnTo>
                <a:lnTo>
                  <a:pt x="807720" y="2286"/>
                </a:lnTo>
                <a:lnTo>
                  <a:pt x="807720" y="162306"/>
                </a:lnTo>
                <a:lnTo>
                  <a:pt x="772744" y="162306"/>
                </a:lnTo>
                <a:lnTo>
                  <a:pt x="772744" y="57836"/>
                </a:lnTo>
                <a:lnTo>
                  <a:pt x="727710" y="126187"/>
                </a:lnTo>
                <a:lnTo>
                  <a:pt x="726795" y="126187"/>
                </a:lnTo>
                <a:lnTo>
                  <a:pt x="682218" y="58522"/>
                </a:lnTo>
                <a:lnTo>
                  <a:pt x="682218" y="162306"/>
                </a:lnTo>
                <a:lnTo>
                  <a:pt x="647700" y="162306"/>
                </a:lnTo>
                <a:close/>
                <a:moveTo>
                  <a:pt x="142875" y="2286"/>
                </a:moveTo>
                <a:lnTo>
                  <a:pt x="263575" y="2286"/>
                </a:lnTo>
                <a:lnTo>
                  <a:pt x="263575" y="33604"/>
                </a:lnTo>
                <a:lnTo>
                  <a:pt x="177850" y="33604"/>
                </a:lnTo>
                <a:lnTo>
                  <a:pt x="177850" y="66065"/>
                </a:lnTo>
                <a:lnTo>
                  <a:pt x="253288" y="66065"/>
                </a:lnTo>
                <a:lnTo>
                  <a:pt x="253288" y="97384"/>
                </a:lnTo>
                <a:lnTo>
                  <a:pt x="177850" y="97384"/>
                </a:lnTo>
                <a:lnTo>
                  <a:pt x="177850" y="130988"/>
                </a:lnTo>
                <a:lnTo>
                  <a:pt x="264718" y="130988"/>
                </a:lnTo>
                <a:lnTo>
                  <a:pt x="264718" y="162306"/>
                </a:lnTo>
                <a:lnTo>
                  <a:pt x="142875" y="162306"/>
                </a:lnTo>
                <a:close/>
                <a:moveTo>
                  <a:pt x="0" y="2286"/>
                </a:moveTo>
                <a:lnTo>
                  <a:pt x="35204" y="2286"/>
                </a:lnTo>
                <a:lnTo>
                  <a:pt x="35204" y="130302"/>
                </a:lnTo>
                <a:lnTo>
                  <a:pt x="114985" y="130302"/>
                </a:lnTo>
                <a:lnTo>
                  <a:pt x="114985" y="162306"/>
                </a:lnTo>
                <a:lnTo>
                  <a:pt x="0" y="162306"/>
                </a:lnTo>
                <a:close/>
                <a:moveTo>
                  <a:pt x="1378839" y="1143"/>
                </a:moveTo>
                <a:lnTo>
                  <a:pt x="1411300" y="1143"/>
                </a:lnTo>
                <a:lnTo>
                  <a:pt x="1479880" y="162306"/>
                </a:lnTo>
                <a:lnTo>
                  <a:pt x="1443075" y="162306"/>
                </a:lnTo>
                <a:lnTo>
                  <a:pt x="1428445" y="126416"/>
                </a:lnTo>
                <a:lnTo>
                  <a:pt x="1360779" y="126416"/>
                </a:lnTo>
                <a:lnTo>
                  <a:pt x="1346149" y="162306"/>
                </a:lnTo>
                <a:lnTo>
                  <a:pt x="1310259" y="162306"/>
                </a:lnTo>
                <a:close/>
                <a:moveTo>
                  <a:pt x="902589" y="1143"/>
                </a:moveTo>
                <a:lnTo>
                  <a:pt x="935050" y="1143"/>
                </a:lnTo>
                <a:lnTo>
                  <a:pt x="1003630" y="162306"/>
                </a:lnTo>
                <a:lnTo>
                  <a:pt x="966825" y="162306"/>
                </a:lnTo>
                <a:lnTo>
                  <a:pt x="952195" y="126416"/>
                </a:lnTo>
                <a:lnTo>
                  <a:pt x="884529" y="126416"/>
                </a:lnTo>
                <a:lnTo>
                  <a:pt x="869899" y="162306"/>
                </a:lnTo>
                <a:lnTo>
                  <a:pt x="834009" y="162306"/>
                </a:lnTo>
                <a:close/>
                <a:moveTo>
                  <a:pt x="556260" y="0"/>
                </a:moveTo>
                <a:cubicBezTo>
                  <a:pt x="567923" y="33"/>
                  <a:pt x="578715" y="1796"/>
                  <a:pt x="588635" y="5286"/>
                </a:cubicBezTo>
                <a:cubicBezTo>
                  <a:pt x="598555" y="8777"/>
                  <a:pt x="607576" y="13797"/>
                  <a:pt x="615696" y="20345"/>
                </a:cubicBezTo>
                <a:lnTo>
                  <a:pt x="597408" y="46863"/>
                </a:lnTo>
                <a:cubicBezTo>
                  <a:pt x="590316" y="41905"/>
                  <a:pt x="583296" y="38048"/>
                  <a:pt x="576348" y="35290"/>
                </a:cubicBezTo>
                <a:cubicBezTo>
                  <a:pt x="569399" y="32533"/>
                  <a:pt x="562551" y="31133"/>
                  <a:pt x="555802" y="31090"/>
                </a:cubicBezTo>
                <a:cubicBezTo>
                  <a:pt x="549044" y="31185"/>
                  <a:pt x="543930" y="32537"/>
                  <a:pt x="540458" y="35147"/>
                </a:cubicBezTo>
                <a:cubicBezTo>
                  <a:pt x="536986" y="37757"/>
                  <a:pt x="535243" y="41053"/>
                  <a:pt x="535228" y="45034"/>
                </a:cubicBezTo>
                <a:lnTo>
                  <a:pt x="535228" y="45491"/>
                </a:lnTo>
                <a:cubicBezTo>
                  <a:pt x="534938" y="50525"/>
                  <a:pt x="537234" y="54459"/>
                  <a:pt x="542115" y="57293"/>
                </a:cubicBezTo>
                <a:cubicBezTo>
                  <a:pt x="546997" y="60127"/>
                  <a:pt x="556207" y="63203"/>
                  <a:pt x="569747" y="66523"/>
                </a:cubicBezTo>
                <a:cubicBezTo>
                  <a:pt x="586063" y="70480"/>
                  <a:pt x="598579" y="76052"/>
                  <a:pt x="607295" y="83239"/>
                </a:cubicBezTo>
                <a:cubicBezTo>
                  <a:pt x="616010" y="90426"/>
                  <a:pt x="620410" y="100855"/>
                  <a:pt x="620496" y="114529"/>
                </a:cubicBezTo>
                <a:lnTo>
                  <a:pt x="620496" y="114986"/>
                </a:lnTo>
                <a:cubicBezTo>
                  <a:pt x="620206" y="130955"/>
                  <a:pt x="614729" y="143194"/>
                  <a:pt x="604066" y="151705"/>
                </a:cubicBezTo>
                <a:cubicBezTo>
                  <a:pt x="593402" y="160215"/>
                  <a:pt x="579296" y="164511"/>
                  <a:pt x="561746" y="164592"/>
                </a:cubicBezTo>
                <a:cubicBezTo>
                  <a:pt x="549516" y="164597"/>
                  <a:pt x="537572" y="162473"/>
                  <a:pt x="525913" y="158220"/>
                </a:cubicBezTo>
                <a:cubicBezTo>
                  <a:pt x="514254" y="153967"/>
                  <a:pt x="503567" y="147557"/>
                  <a:pt x="493852" y="138989"/>
                </a:cubicBezTo>
                <a:lnTo>
                  <a:pt x="514654" y="114071"/>
                </a:lnTo>
                <a:cubicBezTo>
                  <a:pt x="521803" y="120082"/>
                  <a:pt x="529280" y="124806"/>
                  <a:pt x="537086" y="128245"/>
                </a:cubicBezTo>
                <a:cubicBezTo>
                  <a:pt x="544892" y="131683"/>
                  <a:pt x="553340" y="133436"/>
                  <a:pt x="562432" y="133502"/>
                </a:cubicBezTo>
                <a:cubicBezTo>
                  <a:pt x="569695" y="133460"/>
                  <a:pt x="575343" y="132117"/>
                  <a:pt x="579377" y="129473"/>
                </a:cubicBezTo>
                <a:cubicBezTo>
                  <a:pt x="583411" y="126830"/>
                  <a:pt x="585458" y="123144"/>
                  <a:pt x="585520" y="118415"/>
                </a:cubicBezTo>
                <a:lnTo>
                  <a:pt x="585520" y="117958"/>
                </a:lnTo>
                <a:cubicBezTo>
                  <a:pt x="585849" y="113638"/>
                  <a:pt x="583820" y="109990"/>
                  <a:pt x="579434" y="107013"/>
                </a:cubicBezTo>
                <a:cubicBezTo>
                  <a:pt x="575048" y="104037"/>
                  <a:pt x="566332" y="100903"/>
                  <a:pt x="553288" y="97612"/>
                </a:cubicBezTo>
                <a:cubicBezTo>
                  <a:pt x="542486" y="95006"/>
                  <a:pt x="533127" y="91913"/>
                  <a:pt x="525212" y="88333"/>
                </a:cubicBezTo>
                <a:cubicBezTo>
                  <a:pt x="517297" y="84753"/>
                  <a:pt x="511173" y="79865"/>
                  <a:pt x="506840" y="73668"/>
                </a:cubicBezTo>
                <a:cubicBezTo>
                  <a:pt x="502506" y="67472"/>
                  <a:pt x="500311" y="59147"/>
                  <a:pt x="500253" y="48692"/>
                </a:cubicBezTo>
                <a:lnTo>
                  <a:pt x="500253" y="48235"/>
                </a:lnTo>
                <a:cubicBezTo>
                  <a:pt x="500543" y="33523"/>
                  <a:pt x="505791" y="21855"/>
                  <a:pt x="515997" y="13230"/>
                </a:cubicBezTo>
                <a:cubicBezTo>
                  <a:pt x="526204" y="4605"/>
                  <a:pt x="539624" y="195"/>
                  <a:pt x="556260" y="0"/>
                </a:cubicBezTo>
                <a:close/>
                <a:moveTo>
                  <a:pt x="346710" y="0"/>
                </a:moveTo>
                <a:cubicBezTo>
                  <a:pt x="358373" y="33"/>
                  <a:pt x="369165" y="1796"/>
                  <a:pt x="379085" y="5286"/>
                </a:cubicBezTo>
                <a:cubicBezTo>
                  <a:pt x="389005" y="8777"/>
                  <a:pt x="398026" y="13797"/>
                  <a:pt x="406146" y="20345"/>
                </a:cubicBezTo>
                <a:lnTo>
                  <a:pt x="387858" y="46863"/>
                </a:lnTo>
                <a:cubicBezTo>
                  <a:pt x="380766" y="41905"/>
                  <a:pt x="373746" y="38048"/>
                  <a:pt x="366798" y="35290"/>
                </a:cubicBezTo>
                <a:cubicBezTo>
                  <a:pt x="359849" y="32533"/>
                  <a:pt x="353001" y="31133"/>
                  <a:pt x="346252" y="31090"/>
                </a:cubicBezTo>
                <a:cubicBezTo>
                  <a:pt x="339494" y="31185"/>
                  <a:pt x="334380" y="32537"/>
                  <a:pt x="330908" y="35147"/>
                </a:cubicBezTo>
                <a:cubicBezTo>
                  <a:pt x="327436" y="37757"/>
                  <a:pt x="325693" y="41053"/>
                  <a:pt x="325678" y="45034"/>
                </a:cubicBezTo>
                <a:lnTo>
                  <a:pt x="325678" y="45491"/>
                </a:lnTo>
                <a:cubicBezTo>
                  <a:pt x="325388" y="50525"/>
                  <a:pt x="327683" y="54459"/>
                  <a:pt x="332565" y="57293"/>
                </a:cubicBezTo>
                <a:cubicBezTo>
                  <a:pt x="337447" y="60127"/>
                  <a:pt x="346657" y="63203"/>
                  <a:pt x="360197" y="66523"/>
                </a:cubicBezTo>
                <a:cubicBezTo>
                  <a:pt x="376513" y="70480"/>
                  <a:pt x="389029" y="76052"/>
                  <a:pt x="397745" y="83239"/>
                </a:cubicBezTo>
                <a:cubicBezTo>
                  <a:pt x="406460" y="90426"/>
                  <a:pt x="410861" y="100855"/>
                  <a:pt x="410946" y="114529"/>
                </a:cubicBezTo>
                <a:lnTo>
                  <a:pt x="410946" y="114986"/>
                </a:lnTo>
                <a:cubicBezTo>
                  <a:pt x="410656" y="130955"/>
                  <a:pt x="405179" y="143194"/>
                  <a:pt x="394516" y="151705"/>
                </a:cubicBezTo>
                <a:cubicBezTo>
                  <a:pt x="383852" y="160215"/>
                  <a:pt x="369746" y="164511"/>
                  <a:pt x="352196" y="164592"/>
                </a:cubicBezTo>
                <a:cubicBezTo>
                  <a:pt x="339966" y="164597"/>
                  <a:pt x="328022" y="162473"/>
                  <a:pt x="316363" y="158220"/>
                </a:cubicBezTo>
                <a:cubicBezTo>
                  <a:pt x="304704" y="153967"/>
                  <a:pt x="294017" y="147557"/>
                  <a:pt x="284302" y="138989"/>
                </a:cubicBezTo>
                <a:lnTo>
                  <a:pt x="305104" y="114071"/>
                </a:lnTo>
                <a:cubicBezTo>
                  <a:pt x="312253" y="120082"/>
                  <a:pt x="319730" y="124806"/>
                  <a:pt x="327536" y="128245"/>
                </a:cubicBezTo>
                <a:cubicBezTo>
                  <a:pt x="335342" y="131683"/>
                  <a:pt x="343790" y="133436"/>
                  <a:pt x="352882" y="133502"/>
                </a:cubicBezTo>
                <a:cubicBezTo>
                  <a:pt x="360145" y="133460"/>
                  <a:pt x="365793" y="132117"/>
                  <a:pt x="369827" y="129473"/>
                </a:cubicBezTo>
                <a:cubicBezTo>
                  <a:pt x="373861" y="126830"/>
                  <a:pt x="375909" y="123144"/>
                  <a:pt x="375970" y="118415"/>
                </a:cubicBezTo>
                <a:lnTo>
                  <a:pt x="375970" y="117958"/>
                </a:lnTo>
                <a:cubicBezTo>
                  <a:pt x="376299" y="113638"/>
                  <a:pt x="374270" y="109990"/>
                  <a:pt x="369884" y="107013"/>
                </a:cubicBezTo>
                <a:cubicBezTo>
                  <a:pt x="365498" y="104037"/>
                  <a:pt x="356782" y="100903"/>
                  <a:pt x="343738" y="97612"/>
                </a:cubicBezTo>
                <a:cubicBezTo>
                  <a:pt x="332936" y="95006"/>
                  <a:pt x="323577" y="91913"/>
                  <a:pt x="315662" y="88333"/>
                </a:cubicBezTo>
                <a:cubicBezTo>
                  <a:pt x="307747" y="84753"/>
                  <a:pt x="301623" y="79865"/>
                  <a:pt x="297290" y="73668"/>
                </a:cubicBezTo>
                <a:cubicBezTo>
                  <a:pt x="292956" y="67472"/>
                  <a:pt x="290760" y="59147"/>
                  <a:pt x="290703" y="48692"/>
                </a:cubicBezTo>
                <a:lnTo>
                  <a:pt x="290703" y="48235"/>
                </a:lnTo>
                <a:cubicBezTo>
                  <a:pt x="290993" y="33523"/>
                  <a:pt x="296241" y="21855"/>
                  <a:pt x="306447" y="13230"/>
                </a:cubicBezTo>
                <a:cubicBezTo>
                  <a:pt x="316654" y="4605"/>
                  <a:pt x="330074" y="195"/>
                  <a:pt x="346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FF3995C3-C8A8-8335-9609-28AA2625A094}"/>
              </a:ext>
            </a:extLst>
          </p:cNvPr>
          <p:cNvSpPr/>
          <p:nvPr/>
        </p:nvSpPr>
        <p:spPr>
          <a:xfrm>
            <a:off x="5033680" y="2422851"/>
            <a:ext cx="2105787" cy="215798"/>
          </a:xfrm>
          <a:custGeom>
            <a:avLst/>
            <a:gdLst/>
            <a:ahLst/>
            <a:cxnLst/>
            <a:rect l="l" t="t" r="r" b="b"/>
            <a:pathLst>
              <a:path w="2105787" h="215798">
                <a:moveTo>
                  <a:pt x="1453210" y="94183"/>
                </a:moveTo>
                <a:lnTo>
                  <a:pt x="1431950" y="146075"/>
                </a:lnTo>
                <a:lnTo>
                  <a:pt x="1474470" y="146075"/>
                </a:lnTo>
                <a:close/>
                <a:moveTo>
                  <a:pt x="919810" y="94183"/>
                </a:moveTo>
                <a:lnTo>
                  <a:pt x="898550" y="146075"/>
                </a:lnTo>
                <a:lnTo>
                  <a:pt x="941070" y="146075"/>
                </a:lnTo>
                <a:close/>
                <a:moveTo>
                  <a:pt x="1850822" y="82753"/>
                </a:moveTo>
                <a:cubicBezTo>
                  <a:pt x="1836420" y="83115"/>
                  <a:pt x="1824876" y="87992"/>
                  <a:pt x="1816189" y="97383"/>
                </a:cubicBezTo>
                <a:cubicBezTo>
                  <a:pt x="1807502" y="106775"/>
                  <a:pt x="1803044" y="118510"/>
                  <a:pt x="1802816" y="132588"/>
                </a:cubicBezTo>
                <a:lnTo>
                  <a:pt x="1802816" y="133045"/>
                </a:lnTo>
                <a:cubicBezTo>
                  <a:pt x="1803063" y="147142"/>
                  <a:pt x="1807597" y="158953"/>
                  <a:pt x="1816417" y="168478"/>
                </a:cubicBezTo>
                <a:cubicBezTo>
                  <a:pt x="1825237" y="178003"/>
                  <a:pt x="1836858" y="182956"/>
                  <a:pt x="1851279" y="183337"/>
                </a:cubicBezTo>
                <a:cubicBezTo>
                  <a:pt x="1865681" y="182975"/>
                  <a:pt x="1877225" y="178098"/>
                  <a:pt x="1885912" y="168707"/>
                </a:cubicBezTo>
                <a:cubicBezTo>
                  <a:pt x="1894598" y="159315"/>
                  <a:pt x="1899056" y="147580"/>
                  <a:pt x="1899285" y="133502"/>
                </a:cubicBezTo>
                <a:lnTo>
                  <a:pt x="1899285" y="133045"/>
                </a:lnTo>
                <a:cubicBezTo>
                  <a:pt x="1899037" y="118948"/>
                  <a:pt x="1894503" y="107137"/>
                  <a:pt x="1885683" y="97612"/>
                </a:cubicBezTo>
                <a:cubicBezTo>
                  <a:pt x="1876863" y="88087"/>
                  <a:pt x="1865243" y="83134"/>
                  <a:pt x="1850822" y="82753"/>
                </a:cubicBezTo>
                <a:close/>
                <a:moveTo>
                  <a:pt x="1963598" y="53035"/>
                </a:moveTo>
                <a:lnTo>
                  <a:pt x="1996059" y="53035"/>
                </a:lnTo>
                <a:lnTo>
                  <a:pt x="2071040" y="151562"/>
                </a:lnTo>
                <a:lnTo>
                  <a:pt x="2071040" y="53035"/>
                </a:lnTo>
                <a:lnTo>
                  <a:pt x="2105787" y="53035"/>
                </a:lnTo>
                <a:lnTo>
                  <a:pt x="2105787" y="213055"/>
                </a:lnTo>
                <a:lnTo>
                  <a:pt x="2075840" y="213055"/>
                </a:lnTo>
                <a:lnTo>
                  <a:pt x="1998345" y="111328"/>
                </a:lnTo>
                <a:lnTo>
                  <a:pt x="1998345" y="213055"/>
                </a:lnTo>
                <a:lnTo>
                  <a:pt x="1963598" y="213055"/>
                </a:lnTo>
                <a:close/>
                <a:moveTo>
                  <a:pt x="1698498" y="53035"/>
                </a:moveTo>
                <a:lnTo>
                  <a:pt x="1733702" y="53035"/>
                </a:lnTo>
                <a:lnTo>
                  <a:pt x="1733702" y="213055"/>
                </a:lnTo>
                <a:lnTo>
                  <a:pt x="1698498" y="213055"/>
                </a:lnTo>
                <a:close/>
                <a:moveTo>
                  <a:pt x="1533068" y="53035"/>
                </a:moveTo>
                <a:lnTo>
                  <a:pt x="1665656" y="53035"/>
                </a:lnTo>
                <a:lnTo>
                  <a:pt x="1665656" y="85496"/>
                </a:lnTo>
                <a:lnTo>
                  <a:pt x="1616964" y="85496"/>
                </a:lnTo>
                <a:lnTo>
                  <a:pt x="1616964" y="213055"/>
                </a:lnTo>
                <a:lnTo>
                  <a:pt x="1581760" y="213055"/>
                </a:lnTo>
                <a:lnTo>
                  <a:pt x="1581760" y="85496"/>
                </a:lnTo>
                <a:lnTo>
                  <a:pt x="1533068" y="85496"/>
                </a:lnTo>
                <a:close/>
                <a:moveTo>
                  <a:pt x="1165098" y="53035"/>
                </a:moveTo>
                <a:lnTo>
                  <a:pt x="1200302" y="53035"/>
                </a:lnTo>
                <a:lnTo>
                  <a:pt x="1200302" y="213055"/>
                </a:lnTo>
                <a:lnTo>
                  <a:pt x="1165098" y="213055"/>
                </a:lnTo>
                <a:close/>
                <a:moveTo>
                  <a:pt x="999668" y="53035"/>
                </a:moveTo>
                <a:lnTo>
                  <a:pt x="1132256" y="53035"/>
                </a:lnTo>
                <a:lnTo>
                  <a:pt x="1132256" y="85496"/>
                </a:lnTo>
                <a:lnTo>
                  <a:pt x="1083564" y="85496"/>
                </a:lnTo>
                <a:lnTo>
                  <a:pt x="1083564" y="213055"/>
                </a:lnTo>
                <a:lnTo>
                  <a:pt x="1048359" y="213055"/>
                </a:lnTo>
                <a:lnTo>
                  <a:pt x="1048359" y="85496"/>
                </a:lnTo>
                <a:lnTo>
                  <a:pt x="999668" y="85496"/>
                </a:lnTo>
                <a:close/>
                <a:moveTo>
                  <a:pt x="649148" y="53035"/>
                </a:moveTo>
                <a:lnTo>
                  <a:pt x="687095" y="53035"/>
                </a:lnTo>
                <a:lnTo>
                  <a:pt x="729158" y="120701"/>
                </a:lnTo>
                <a:lnTo>
                  <a:pt x="771220" y="53035"/>
                </a:lnTo>
                <a:lnTo>
                  <a:pt x="809168" y="53035"/>
                </a:lnTo>
                <a:lnTo>
                  <a:pt x="809168" y="213055"/>
                </a:lnTo>
                <a:lnTo>
                  <a:pt x="774192" y="213055"/>
                </a:lnTo>
                <a:lnTo>
                  <a:pt x="774192" y="108585"/>
                </a:lnTo>
                <a:lnTo>
                  <a:pt x="729158" y="176936"/>
                </a:lnTo>
                <a:lnTo>
                  <a:pt x="728243" y="176936"/>
                </a:lnTo>
                <a:lnTo>
                  <a:pt x="683666" y="109271"/>
                </a:lnTo>
                <a:lnTo>
                  <a:pt x="683666" y="213055"/>
                </a:lnTo>
                <a:lnTo>
                  <a:pt x="649148" y="213055"/>
                </a:lnTo>
                <a:close/>
                <a:moveTo>
                  <a:pt x="496748" y="53035"/>
                </a:moveTo>
                <a:lnTo>
                  <a:pt x="617448" y="53035"/>
                </a:lnTo>
                <a:lnTo>
                  <a:pt x="617448" y="84353"/>
                </a:lnTo>
                <a:lnTo>
                  <a:pt x="531723" y="84353"/>
                </a:lnTo>
                <a:lnTo>
                  <a:pt x="531723" y="116814"/>
                </a:lnTo>
                <a:lnTo>
                  <a:pt x="607161" y="116814"/>
                </a:lnTo>
                <a:lnTo>
                  <a:pt x="607161" y="148133"/>
                </a:lnTo>
                <a:lnTo>
                  <a:pt x="531723" y="148133"/>
                </a:lnTo>
                <a:lnTo>
                  <a:pt x="531723" y="181737"/>
                </a:lnTo>
                <a:lnTo>
                  <a:pt x="618591" y="181737"/>
                </a:lnTo>
                <a:lnTo>
                  <a:pt x="618591" y="213055"/>
                </a:lnTo>
                <a:lnTo>
                  <a:pt x="496748" y="213055"/>
                </a:lnTo>
                <a:close/>
                <a:moveTo>
                  <a:pt x="325298" y="53035"/>
                </a:moveTo>
                <a:lnTo>
                  <a:pt x="360502" y="53035"/>
                </a:lnTo>
                <a:lnTo>
                  <a:pt x="360502" y="116357"/>
                </a:lnTo>
                <a:lnTo>
                  <a:pt x="425424" y="116357"/>
                </a:lnTo>
                <a:lnTo>
                  <a:pt x="425424" y="53035"/>
                </a:lnTo>
                <a:lnTo>
                  <a:pt x="460629" y="53035"/>
                </a:lnTo>
                <a:lnTo>
                  <a:pt x="460629" y="213055"/>
                </a:lnTo>
                <a:lnTo>
                  <a:pt x="425424" y="213055"/>
                </a:lnTo>
                <a:lnTo>
                  <a:pt x="425424" y="148818"/>
                </a:lnTo>
                <a:lnTo>
                  <a:pt x="360502" y="148818"/>
                </a:lnTo>
                <a:lnTo>
                  <a:pt x="360502" y="213055"/>
                </a:lnTo>
                <a:lnTo>
                  <a:pt x="325298" y="213055"/>
                </a:lnTo>
                <a:close/>
                <a:moveTo>
                  <a:pt x="1437437" y="51892"/>
                </a:moveTo>
                <a:lnTo>
                  <a:pt x="1469898" y="51892"/>
                </a:lnTo>
                <a:lnTo>
                  <a:pt x="1538478" y="213055"/>
                </a:lnTo>
                <a:lnTo>
                  <a:pt x="1501673" y="213055"/>
                </a:lnTo>
                <a:lnTo>
                  <a:pt x="1487043" y="177165"/>
                </a:lnTo>
                <a:lnTo>
                  <a:pt x="1419377" y="177165"/>
                </a:lnTo>
                <a:lnTo>
                  <a:pt x="1404747" y="213055"/>
                </a:lnTo>
                <a:lnTo>
                  <a:pt x="1368857" y="213055"/>
                </a:lnTo>
                <a:close/>
                <a:moveTo>
                  <a:pt x="904037" y="51892"/>
                </a:moveTo>
                <a:lnTo>
                  <a:pt x="936498" y="51892"/>
                </a:lnTo>
                <a:lnTo>
                  <a:pt x="1005078" y="213055"/>
                </a:lnTo>
                <a:lnTo>
                  <a:pt x="968273" y="213055"/>
                </a:lnTo>
                <a:lnTo>
                  <a:pt x="953643" y="177165"/>
                </a:lnTo>
                <a:lnTo>
                  <a:pt x="885977" y="177165"/>
                </a:lnTo>
                <a:lnTo>
                  <a:pt x="871347" y="213055"/>
                </a:lnTo>
                <a:lnTo>
                  <a:pt x="835457" y="213055"/>
                </a:lnTo>
                <a:close/>
                <a:moveTo>
                  <a:pt x="1291133" y="50749"/>
                </a:moveTo>
                <a:cubicBezTo>
                  <a:pt x="1302796" y="50782"/>
                  <a:pt x="1313588" y="52545"/>
                  <a:pt x="1323508" y="56035"/>
                </a:cubicBezTo>
                <a:cubicBezTo>
                  <a:pt x="1333428" y="59526"/>
                  <a:pt x="1342449" y="64546"/>
                  <a:pt x="1350569" y="71094"/>
                </a:cubicBezTo>
                <a:lnTo>
                  <a:pt x="1332281" y="97612"/>
                </a:lnTo>
                <a:cubicBezTo>
                  <a:pt x="1325189" y="92654"/>
                  <a:pt x="1318169" y="88797"/>
                  <a:pt x="1311221" y="86039"/>
                </a:cubicBezTo>
                <a:cubicBezTo>
                  <a:pt x="1304272" y="83282"/>
                  <a:pt x="1297424" y="81882"/>
                  <a:pt x="1290675" y="81839"/>
                </a:cubicBezTo>
                <a:cubicBezTo>
                  <a:pt x="1283917" y="81934"/>
                  <a:pt x="1278803" y="83286"/>
                  <a:pt x="1275331" y="85896"/>
                </a:cubicBezTo>
                <a:cubicBezTo>
                  <a:pt x="1271859" y="88506"/>
                  <a:pt x="1270116" y="91802"/>
                  <a:pt x="1270101" y="95783"/>
                </a:cubicBezTo>
                <a:lnTo>
                  <a:pt x="1270101" y="96240"/>
                </a:lnTo>
                <a:cubicBezTo>
                  <a:pt x="1269811" y="101274"/>
                  <a:pt x="1272106" y="105208"/>
                  <a:pt x="1276988" y="108042"/>
                </a:cubicBezTo>
                <a:cubicBezTo>
                  <a:pt x="1281870" y="110876"/>
                  <a:pt x="1291080" y="113952"/>
                  <a:pt x="1304620" y="117272"/>
                </a:cubicBezTo>
                <a:cubicBezTo>
                  <a:pt x="1320936" y="121229"/>
                  <a:pt x="1333452" y="126801"/>
                  <a:pt x="1342168" y="133988"/>
                </a:cubicBezTo>
                <a:cubicBezTo>
                  <a:pt x="1350883" y="141175"/>
                  <a:pt x="1355284" y="151605"/>
                  <a:pt x="1355369" y="165278"/>
                </a:cubicBezTo>
                <a:lnTo>
                  <a:pt x="1355369" y="165735"/>
                </a:lnTo>
                <a:cubicBezTo>
                  <a:pt x="1355079" y="181704"/>
                  <a:pt x="1349602" y="193943"/>
                  <a:pt x="1338939" y="202454"/>
                </a:cubicBezTo>
                <a:cubicBezTo>
                  <a:pt x="1328275" y="210964"/>
                  <a:pt x="1314169" y="215260"/>
                  <a:pt x="1296619" y="215341"/>
                </a:cubicBezTo>
                <a:cubicBezTo>
                  <a:pt x="1284389" y="215346"/>
                  <a:pt x="1272445" y="213222"/>
                  <a:pt x="1260786" y="208969"/>
                </a:cubicBezTo>
                <a:cubicBezTo>
                  <a:pt x="1249127" y="204716"/>
                  <a:pt x="1238440" y="198306"/>
                  <a:pt x="1228725" y="189738"/>
                </a:cubicBezTo>
                <a:lnTo>
                  <a:pt x="1249527" y="164820"/>
                </a:lnTo>
                <a:cubicBezTo>
                  <a:pt x="1256676" y="170831"/>
                  <a:pt x="1264153" y="175555"/>
                  <a:pt x="1271959" y="178994"/>
                </a:cubicBezTo>
                <a:cubicBezTo>
                  <a:pt x="1279765" y="182432"/>
                  <a:pt x="1288213" y="184185"/>
                  <a:pt x="1297305" y="184251"/>
                </a:cubicBezTo>
                <a:cubicBezTo>
                  <a:pt x="1304568" y="184209"/>
                  <a:pt x="1310216" y="182866"/>
                  <a:pt x="1314250" y="180222"/>
                </a:cubicBezTo>
                <a:cubicBezTo>
                  <a:pt x="1318284" y="177579"/>
                  <a:pt x="1320331" y="173893"/>
                  <a:pt x="1320394" y="169164"/>
                </a:cubicBezTo>
                <a:lnTo>
                  <a:pt x="1320394" y="168707"/>
                </a:lnTo>
                <a:cubicBezTo>
                  <a:pt x="1320722" y="164387"/>
                  <a:pt x="1318693" y="160739"/>
                  <a:pt x="1314307" y="157762"/>
                </a:cubicBezTo>
                <a:cubicBezTo>
                  <a:pt x="1309921" y="154786"/>
                  <a:pt x="1301205" y="151652"/>
                  <a:pt x="1288161" y="148361"/>
                </a:cubicBezTo>
                <a:cubicBezTo>
                  <a:pt x="1277359" y="145755"/>
                  <a:pt x="1268000" y="142662"/>
                  <a:pt x="1260085" y="139082"/>
                </a:cubicBezTo>
                <a:cubicBezTo>
                  <a:pt x="1252170" y="135502"/>
                  <a:pt x="1246046" y="130614"/>
                  <a:pt x="1241713" y="124418"/>
                </a:cubicBezTo>
                <a:cubicBezTo>
                  <a:pt x="1237379" y="118221"/>
                  <a:pt x="1235183" y="109896"/>
                  <a:pt x="1235126" y="99441"/>
                </a:cubicBezTo>
                <a:lnTo>
                  <a:pt x="1235126" y="98984"/>
                </a:lnTo>
                <a:cubicBezTo>
                  <a:pt x="1235416" y="84272"/>
                  <a:pt x="1240664" y="72604"/>
                  <a:pt x="1250870" y="63979"/>
                </a:cubicBezTo>
                <a:cubicBezTo>
                  <a:pt x="1261076" y="55354"/>
                  <a:pt x="1274497" y="50944"/>
                  <a:pt x="1291133" y="50749"/>
                </a:cubicBezTo>
                <a:close/>
                <a:moveTo>
                  <a:pt x="62408" y="50749"/>
                </a:moveTo>
                <a:cubicBezTo>
                  <a:pt x="74071" y="50782"/>
                  <a:pt x="84863" y="52545"/>
                  <a:pt x="94783" y="56035"/>
                </a:cubicBezTo>
                <a:cubicBezTo>
                  <a:pt x="104703" y="59526"/>
                  <a:pt x="113724" y="64546"/>
                  <a:pt x="121844" y="71094"/>
                </a:cubicBezTo>
                <a:lnTo>
                  <a:pt x="103556" y="97612"/>
                </a:lnTo>
                <a:cubicBezTo>
                  <a:pt x="96464" y="92654"/>
                  <a:pt x="89444" y="88797"/>
                  <a:pt x="82496" y="86039"/>
                </a:cubicBezTo>
                <a:cubicBezTo>
                  <a:pt x="75547" y="83282"/>
                  <a:pt x="68699" y="81882"/>
                  <a:pt x="61950" y="81839"/>
                </a:cubicBezTo>
                <a:cubicBezTo>
                  <a:pt x="55192" y="81934"/>
                  <a:pt x="50077" y="83286"/>
                  <a:pt x="46606" y="85896"/>
                </a:cubicBezTo>
                <a:cubicBezTo>
                  <a:pt x="43134" y="88506"/>
                  <a:pt x="41391" y="91802"/>
                  <a:pt x="41376" y="95783"/>
                </a:cubicBezTo>
                <a:lnTo>
                  <a:pt x="41376" y="96240"/>
                </a:lnTo>
                <a:cubicBezTo>
                  <a:pt x="41086" y="101274"/>
                  <a:pt x="43381" y="105208"/>
                  <a:pt x="48263" y="108042"/>
                </a:cubicBezTo>
                <a:cubicBezTo>
                  <a:pt x="53144" y="110876"/>
                  <a:pt x="62355" y="113952"/>
                  <a:pt x="75895" y="117272"/>
                </a:cubicBezTo>
                <a:cubicBezTo>
                  <a:pt x="92211" y="121229"/>
                  <a:pt x="104727" y="126801"/>
                  <a:pt x="113443" y="133988"/>
                </a:cubicBezTo>
                <a:cubicBezTo>
                  <a:pt x="122158" y="141175"/>
                  <a:pt x="126558" y="151605"/>
                  <a:pt x="126644" y="165278"/>
                </a:cubicBezTo>
                <a:lnTo>
                  <a:pt x="126644" y="165735"/>
                </a:lnTo>
                <a:cubicBezTo>
                  <a:pt x="126354" y="181704"/>
                  <a:pt x="120877" y="193943"/>
                  <a:pt x="110214" y="202454"/>
                </a:cubicBezTo>
                <a:cubicBezTo>
                  <a:pt x="99550" y="210964"/>
                  <a:pt x="85444" y="215260"/>
                  <a:pt x="67894" y="215341"/>
                </a:cubicBezTo>
                <a:cubicBezTo>
                  <a:pt x="55664" y="215346"/>
                  <a:pt x="43720" y="213222"/>
                  <a:pt x="32061" y="208969"/>
                </a:cubicBezTo>
                <a:cubicBezTo>
                  <a:pt x="20402" y="204716"/>
                  <a:pt x="9715" y="198306"/>
                  <a:pt x="0" y="189738"/>
                </a:cubicBezTo>
                <a:lnTo>
                  <a:pt x="20802" y="164820"/>
                </a:lnTo>
                <a:cubicBezTo>
                  <a:pt x="27951" y="170831"/>
                  <a:pt x="35428" y="175555"/>
                  <a:pt x="43234" y="178994"/>
                </a:cubicBezTo>
                <a:cubicBezTo>
                  <a:pt x="51039" y="182432"/>
                  <a:pt x="59488" y="184185"/>
                  <a:pt x="68580" y="184251"/>
                </a:cubicBezTo>
                <a:cubicBezTo>
                  <a:pt x="75843" y="184209"/>
                  <a:pt x="81491" y="182866"/>
                  <a:pt x="85525" y="180222"/>
                </a:cubicBezTo>
                <a:cubicBezTo>
                  <a:pt x="89559" y="177579"/>
                  <a:pt x="91606" y="173893"/>
                  <a:pt x="91668" y="169164"/>
                </a:cubicBezTo>
                <a:lnTo>
                  <a:pt x="91668" y="168707"/>
                </a:lnTo>
                <a:cubicBezTo>
                  <a:pt x="91997" y="164387"/>
                  <a:pt x="89968" y="160739"/>
                  <a:pt x="85582" y="157762"/>
                </a:cubicBezTo>
                <a:cubicBezTo>
                  <a:pt x="81196" y="154786"/>
                  <a:pt x="72480" y="151652"/>
                  <a:pt x="59436" y="148361"/>
                </a:cubicBezTo>
                <a:cubicBezTo>
                  <a:pt x="48634" y="145755"/>
                  <a:pt x="39275" y="142662"/>
                  <a:pt x="31360" y="139082"/>
                </a:cubicBezTo>
                <a:cubicBezTo>
                  <a:pt x="23445" y="135502"/>
                  <a:pt x="17321" y="130614"/>
                  <a:pt x="12988" y="124418"/>
                </a:cubicBezTo>
                <a:cubicBezTo>
                  <a:pt x="8654" y="118221"/>
                  <a:pt x="6458" y="109896"/>
                  <a:pt x="6401" y="99441"/>
                </a:cubicBezTo>
                <a:lnTo>
                  <a:pt x="6401" y="98984"/>
                </a:lnTo>
                <a:cubicBezTo>
                  <a:pt x="6691" y="84272"/>
                  <a:pt x="11939" y="72604"/>
                  <a:pt x="22145" y="63979"/>
                </a:cubicBezTo>
                <a:cubicBezTo>
                  <a:pt x="32351" y="55354"/>
                  <a:pt x="45772" y="50944"/>
                  <a:pt x="62408" y="50749"/>
                </a:cubicBezTo>
                <a:close/>
                <a:moveTo>
                  <a:pt x="1851279" y="50292"/>
                </a:moveTo>
                <a:cubicBezTo>
                  <a:pt x="1867871" y="50465"/>
                  <a:pt x="1882515" y="54208"/>
                  <a:pt x="1895212" y="61519"/>
                </a:cubicBezTo>
                <a:cubicBezTo>
                  <a:pt x="1907910" y="68830"/>
                  <a:pt x="1917864" y="78668"/>
                  <a:pt x="1925074" y="91033"/>
                </a:cubicBezTo>
                <a:cubicBezTo>
                  <a:pt x="1932285" y="103399"/>
                  <a:pt x="1935957" y="117251"/>
                  <a:pt x="1936089" y="132588"/>
                </a:cubicBezTo>
                <a:lnTo>
                  <a:pt x="1936089" y="133045"/>
                </a:lnTo>
                <a:cubicBezTo>
                  <a:pt x="1935951" y="148388"/>
                  <a:pt x="1932240" y="162279"/>
                  <a:pt x="1924956" y="174718"/>
                </a:cubicBezTo>
                <a:cubicBezTo>
                  <a:pt x="1917672" y="187157"/>
                  <a:pt x="1907644" y="197069"/>
                  <a:pt x="1894874" y="204453"/>
                </a:cubicBezTo>
                <a:cubicBezTo>
                  <a:pt x="1882103" y="211837"/>
                  <a:pt x="1867419" y="215619"/>
                  <a:pt x="1850822" y="215798"/>
                </a:cubicBezTo>
                <a:cubicBezTo>
                  <a:pt x="1834230" y="215625"/>
                  <a:pt x="1819585" y="211882"/>
                  <a:pt x="1806888" y="204571"/>
                </a:cubicBezTo>
                <a:cubicBezTo>
                  <a:pt x="1794191" y="197260"/>
                  <a:pt x="1784237" y="187422"/>
                  <a:pt x="1777026" y="175057"/>
                </a:cubicBezTo>
                <a:cubicBezTo>
                  <a:pt x="1769815" y="162691"/>
                  <a:pt x="1766144" y="148840"/>
                  <a:pt x="1766011" y="133502"/>
                </a:cubicBezTo>
                <a:lnTo>
                  <a:pt x="1766011" y="133045"/>
                </a:lnTo>
                <a:cubicBezTo>
                  <a:pt x="1766149" y="117702"/>
                  <a:pt x="1769861" y="103811"/>
                  <a:pt x="1777145" y="91372"/>
                </a:cubicBezTo>
                <a:cubicBezTo>
                  <a:pt x="1784429" y="78933"/>
                  <a:pt x="1794456" y="69022"/>
                  <a:pt x="1807227" y="61637"/>
                </a:cubicBezTo>
                <a:cubicBezTo>
                  <a:pt x="1819997" y="54253"/>
                  <a:pt x="1834681" y="50471"/>
                  <a:pt x="1851279" y="50292"/>
                </a:cubicBezTo>
                <a:close/>
                <a:moveTo>
                  <a:pt x="230200" y="50292"/>
                </a:moveTo>
                <a:cubicBezTo>
                  <a:pt x="245102" y="50406"/>
                  <a:pt x="257532" y="52692"/>
                  <a:pt x="267490" y="57150"/>
                </a:cubicBezTo>
                <a:cubicBezTo>
                  <a:pt x="277449" y="61608"/>
                  <a:pt x="286050" y="67551"/>
                  <a:pt x="293294" y="74981"/>
                </a:cubicBezTo>
                <a:lnTo>
                  <a:pt x="270891" y="100812"/>
                </a:lnTo>
                <a:cubicBezTo>
                  <a:pt x="264785" y="95159"/>
                  <a:pt x="258423" y="90749"/>
                  <a:pt x="251803" y="87582"/>
                </a:cubicBezTo>
                <a:cubicBezTo>
                  <a:pt x="245183" y="84415"/>
                  <a:pt x="237906" y="82805"/>
                  <a:pt x="229971" y="82753"/>
                </a:cubicBezTo>
                <a:cubicBezTo>
                  <a:pt x="216236" y="83115"/>
                  <a:pt x="205130" y="87992"/>
                  <a:pt x="196653" y="97383"/>
                </a:cubicBezTo>
                <a:cubicBezTo>
                  <a:pt x="188176" y="106775"/>
                  <a:pt x="183813" y="118510"/>
                  <a:pt x="183566" y="132588"/>
                </a:cubicBezTo>
                <a:lnTo>
                  <a:pt x="183566" y="133045"/>
                </a:lnTo>
                <a:cubicBezTo>
                  <a:pt x="183785" y="147142"/>
                  <a:pt x="188090" y="158953"/>
                  <a:pt x="196481" y="168478"/>
                </a:cubicBezTo>
                <a:cubicBezTo>
                  <a:pt x="204873" y="178003"/>
                  <a:pt x="216036" y="182956"/>
                  <a:pt x="229971" y="183337"/>
                </a:cubicBezTo>
                <a:cubicBezTo>
                  <a:pt x="238939" y="183270"/>
                  <a:pt x="246664" y="181575"/>
                  <a:pt x="253146" y="178251"/>
                </a:cubicBezTo>
                <a:cubicBezTo>
                  <a:pt x="259627" y="174926"/>
                  <a:pt x="265923" y="170374"/>
                  <a:pt x="272034" y="164592"/>
                </a:cubicBezTo>
                <a:lnTo>
                  <a:pt x="294437" y="187223"/>
                </a:lnTo>
                <a:cubicBezTo>
                  <a:pt x="286431" y="196115"/>
                  <a:pt x="277296" y="203078"/>
                  <a:pt x="267033" y="208112"/>
                </a:cubicBezTo>
                <a:cubicBezTo>
                  <a:pt x="256770" y="213146"/>
                  <a:pt x="244035" y="215708"/>
                  <a:pt x="228828" y="215798"/>
                </a:cubicBezTo>
                <a:cubicBezTo>
                  <a:pt x="212990" y="215633"/>
                  <a:pt x="198921" y="211925"/>
                  <a:pt x="186622" y="204673"/>
                </a:cubicBezTo>
                <a:cubicBezTo>
                  <a:pt x="174323" y="197421"/>
                  <a:pt x="164640" y="187617"/>
                  <a:pt x="157573" y="175260"/>
                </a:cubicBezTo>
                <a:cubicBezTo>
                  <a:pt x="150506" y="162903"/>
                  <a:pt x="146902" y="148984"/>
                  <a:pt x="146761" y="133502"/>
                </a:cubicBezTo>
                <a:lnTo>
                  <a:pt x="146761" y="133045"/>
                </a:lnTo>
                <a:cubicBezTo>
                  <a:pt x="146881" y="117702"/>
                  <a:pt x="150451" y="103811"/>
                  <a:pt x="157471" y="91372"/>
                </a:cubicBezTo>
                <a:cubicBezTo>
                  <a:pt x="164492" y="78933"/>
                  <a:pt x="174242" y="69022"/>
                  <a:pt x="186724" y="61637"/>
                </a:cubicBezTo>
                <a:cubicBezTo>
                  <a:pt x="199205" y="54253"/>
                  <a:pt x="213697" y="50471"/>
                  <a:pt x="230200" y="50292"/>
                </a:cubicBezTo>
                <a:close/>
                <a:moveTo>
                  <a:pt x="563727" y="0"/>
                </a:moveTo>
                <a:lnTo>
                  <a:pt x="593674" y="13030"/>
                </a:lnTo>
                <a:lnTo>
                  <a:pt x="564413" y="40462"/>
                </a:lnTo>
                <a:lnTo>
                  <a:pt x="537896" y="404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9F6AF2-C628-E2E0-9B56-61B7CB996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654" y="3824034"/>
            <a:ext cx="686469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2F1D043-C44B-1ED0-1A71-477EAA9D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Mettons en place un cycle de veille marketing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79060E-B3EB-69B2-8027-EA5A22625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La fonctionnalité smartart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B4C2BC1-6792-8935-B502-16CA096DB8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Définition</a:t>
            </a:r>
            <a:r>
              <a:rPr lang="fr-FR" baseline="0"/>
              <a:t> de nos besoins</a:t>
            </a:r>
          </a:p>
          <a:p>
            <a:r>
              <a:rPr lang="fr-FR" baseline="0"/>
              <a:t>Mise en place d’un système de surveillance</a:t>
            </a:r>
          </a:p>
          <a:p>
            <a:r>
              <a:rPr lang="fr-FR" baseline="0"/>
              <a:t>Collecte de l’information</a:t>
            </a:r>
          </a:p>
          <a:p>
            <a:r>
              <a:rPr lang="fr-FR" baseline="0"/>
              <a:t>Analyse de l’information</a:t>
            </a:r>
          </a:p>
          <a:p>
            <a:r>
              <a:rPr lang="fr-FR" baseline="0"/>
              <a:t>Diffusion de la connaissance</a:t>
            </a: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07740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F03F3-D326-65DF-AB1E-931060D84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Les ressources en ligne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DFD3BF-6FCD-EB52-390E-BDE96FDD12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Les icônes au service de vos messages</a:t>
            </a:r>
            <a:endParaRPr lang="en-GB"/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F22AD997-0C9D-399D-7548-8BB95537C5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530168"/>
            <a:ext cx="3089934" cy="2354208"/>
          </a:xfrm>
          <a:prstGeom prst="rect">
            <a:avLst/>
          </a:prstGeom>
        </p:spPr>
      </p:pic>
      <p:pic>
        <p:nvPicPr>
          <p:cNvPr id="7" name="Graphique 6" descr="Internet contour">
            <a:hlinkClick r:id="rId3"/>
            <a:extLst>
              <a:ext uri="{FF2B5EF4-FFF2-40B4-BE49-F238E27FC236}">
                <a16:creationId xmlns:a16="http://schemas.microsoft.com/office/drawing/2014/main" id="{99ADBFB8-9F30-1BE0-6C82-0467DF123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4781" y="2675869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DF26620-B64D-D058-90D4-29949C809860}"/>
              </a:ext>
            </a:extLst>
          </p:cNvPr>
          <p:cNvSpPr txBox="1"/>
          <p:nvPr/>
        </p:nvSpPr>
        <p:spPr>
          <a:xfrm>
            <a:off x="7724775" y="287145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/>
              <a:t>Flaticon</a:t>
            </a:r>
            <a:endParaRPr lang="en-GB" sz="2800"/>
          </a:p>
        </p:txBody>
      </p:sp>
      <p:pic>
        <p:nvPicPr>
          <p:cNvPr id="9" name="Graphique 8" descr="Internet contour">
            <a:hlinkClick r:id="rId6"/>
            <a:extLst>
              <a:ext uri="{FF2B5EF4-FFF2-40B4-BE49-F238E27FC236}">
                <a16:creationId xmlns:a16="http://schemas.microsoft.com/office/drawing/2014/main" id="{146BD1CE-BB11-2DF9-0249-36DE9C2D8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4781" y="3690610"/>
            <a:ext cx="914400" cy="9144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DF2BB45-CB5D-2940-9B55-AFC37B55E873}"/>
              </a:ext>
            </a:extLst>
          </p:cNvPr>
          <p:cNvSpPr txBox="1"/>
          <p:nvPr/>
        </p:nvSpPr>
        <p:spPr>
          <a:xfrm>
            <a:off x="7724775" y="3886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/>
              <a:t>The Nounproject</a:t>
            </a:r>
            <a:endParaRPr lang="en-GB" sz="2800"/>
          </a:p>
        </p:txBody>
      </p:sp>
      <p:pic>
        <p:nvPicPr>
          <p:cNvPr id="12" name="Graphique 11" descr="Curseur avec un remplissage uni">
            <a:extLst>
              <a:ext uri="{FF2B5EF4-FFF2-40B4-BE49-F238E27FC236}">
                <a16:creationId xmlns:a16="http://schemas.microsoft.com/office/drawing/2014/main" id="{282A8B4C-6983-8088-3BC2-55B3C5338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25967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01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7A55D-8621-D94E-EB52-F7664BC0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Créer un schéma en </a:t>
            </a:r>
            <a:r>
              <a:rPr lang="fr-FR">
                <a:solidFill>
                  <a:schemeClr val="accent2"/>
                </a:solidFill>
              </a:rPr>
              <a:t>3 clics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245BB-F0F6-3AED-AC3C-435DD54074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La fonctionnalité smartart</a:t>
            </a:r>
          </a:p>
        </p:txBody>
      </p:sp>
      <p:graphicFrame>
        <p:nvGraphicFramePr>
          <p:cNvPr id="17" name="Espace réservé du contenu 5">
            <a:extLst>
              <a:ext uri="{FF2B5EF4-FFF2-40B4-BE49-F238E27FC236}">
                <a16:creationId xmlns:a16="http://schemas.microsoft.com/office/drawing/2014/main" id="{55F2276C-18B9-668D-CB4B-89C8AC6A4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5571370"/>
              </p:ext>
            </p:extLst>
          </p:nvPr>
        </p:nvGraphicFramePr>
        <p:xfrm>
          <a:off x="838200" y="1799111"/>
          <a:ext cx="10515600" cy="4401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299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7A55D-8621-D94E-EB52-F7664BC0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Créer un schéma en </a:t>
            </a:r>
            <a:r>
              <a:rPr lang="fr-FR" dirty="0">
                <a:solidFill>
                  <a:schemeClr val="accent2"/>
                </a:solidFill>
              </a:rPr>
              <a:t>3 clics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245BB-F0F6-3AED-AC3C-435DD54074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La fonctionnalité smartart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8514A8F-627B-653F-855A-59B0D08B98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buChar char="•"/>
            </a:pPr>
            <a:r>
              <a:rPr lang="fr-FR" dirty="0"/>
              <a:t>Forces</a:t>
            </a:r>
          </a:p>
          <a:p>
            <a:pPr lvl="1">
              <a:buChar char="•"/>
            </a:pPr>
            <a:r>
              <a:rPr lang="fr-FR" dirty="0"/>
              <a:t>Quelles sont les compétences de votre équipe ?</a:t>
            </a:r>
          </a:p>
          <a:p>
            <a:pPr lvl="0">
              <a:buChar char="•"/>
            </a:pPr>
            <a:r>
              <a:rPr lang="fr-FR" dirty="0"/>
              <a:t>Faiblesses</a:t>
            </a:r>
          </a:p>
          <a:p>
            <a:pPr lvl="1">
              <a:buChar char="•"/>
            </a:pPr>
            <a:r>
              <a:rPr lang="fr-FR" dirty="0"/>
              <a:t>Dans quels domaines les ressources de votre équipe sont-elles limitées</a:t>
            </a:r>
          </a:p>
          <a:p>
            <a:pPr lvl="0">
              <a:buChar char="•"/>
            </a:pPr>
            <a:r>
              <a:rPr lang="fr-FR" dirty="0"/>
              <a:t>Opportunités </a:t>
            </a:r>
          </a:p>
          <a:p>
            <a:pPr lvl="1">
              <a:buChar char="•"/>
            </a:pPr>
            <a:r>
              <a:rPr lang="fr-FR" dirty="0"/>
              <a:t>Quels sont les nouveaux marchés ?</a:t>
            </a:r>
          </a:p>
          <a:p>
            <a:pPr lvl="0">
              <a:buChar char="•"/>
            </a:pPr>
            <a:r>
              <a:rPr lang="fr-FR" dirty="0"/>
              <a:t>Menaces</a:t>
            </a:r>
          </a:p>
          <a:p>
            <a:pPr lvl="1">
              <a:buChar char="•"/>
            </a:pPr>
            <a:r>
              <a:rPr lang="fr-FR" dirty="0"/>
              <a:t>Quels marchés sont en perte de vitesse 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580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7A55D-8621-D94E-EB52-F7664BC0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Concevoir rapidement un trombinoscope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245BB-F0F6-3AED-AC3C-435DD54074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La fonctionnalité smartart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DE3131DC-5670-1203-B86A-27A22D15E5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422265"/>
              </p:ext>
            </p:extLst>
          </p:nvPr>
        </p:nvGraphicFramePr>
        <p:xfrm>
          <a:off x="838200" y="1799111"/>
          <a:ext cx="10515600" cy="4401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514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7A55D-8621-D94E-EB52-F7664BC0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Concevoir rapidement un </a:t>
            </a:r>
            <a:r>
              <a:rPr lang="fr-FR">
                <a:solidFill>
                  <a:schemeClr val="accent2"/>
                </a:solidFill>
              </a:rPr>
              <a:t>trombinoscope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245BB-F0F6-3AED-AC3C-435DD54074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La fonctionnalité smartart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09623C-A918-4493-8F59-18953EA247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buChar char="•"/>
            </a:pPr>
            <a:r>
              <a:rPr lang="fr-FR"/>
              <a:t>Leadership</a:t>
            </a:r>
          </a:p>
          <a:p>
            <a:pPr lvl="0">
              <a:buChar char="•"/>
            </a:pPr>
            <a:r>
              <a:rPr lang="fr-FR"/>
              <a:t>Combativité</a:t>
            </a:r>
          </a:p>
          <a:p>
            <a:pPr lvl="0">
              <a:buChar char="•"/>
            </a:pPr>
            <a:r>
              <a:rPr lang="fr-FR"/>
              <a:t>Dynamisme</a:t>
            </a:r>
          </a:p>
          <a:p>
            <a:pPr lvl="0">
              <a:buChar char="•"/>
            </a:pPr>
            <a:r>
              <a:rPr lang="fr-FR"/>
              <a:t>Ambition</a:t>
            </a:r>
          </a:p>
          <a:p>
            <a:pPr lvl="0">
              <a:buChar char="•"/>
            </a:pPr>
            <a:r>
              <a:rPr lang="fr-FR"/>
              <a:t>Charisme</a:t>
            </a:r>
          </a:p>
          <a:p>
            <a:pPr lvl="0">
              <a:buChar char="•"/>
            </a:pPr>
            <a:r>
              <a:rPr lang="fr-FR"/>
              <a:t>Empathie</a:t>
            </a:r>
          </a:p>
          <a:p>
            <a:pPr lvl="0">
              <a:buChar char="•"/>
            </a:pPr>
            <a:r>
              <a:rPr lang="fr-FR"/>
              <a:t>Écoute</a:t>
            </a:r>
          </a:p>
          <a:p>
            <a:pPr lvl="0">
              <a:buChar char="•"/>
            </a:pPr>
            <a:r>
              <a:rPr lang="fr-FR"/>
              <a:t>Organisation</a:t>
            </a:r>
          </a:p>
          <a:p>
            <a:pPr lvl="0">
              <a:buChar char="•"/>
            </a:pPr>
            <a:r>
              <a:rPr lang="fr-FR"/>
              <a:t>Adaptation</a:t>
            </a:r>
          </a:p>
          <a:p>
            <a:pPr lvl="0">
              <a:buChar char="•"/>
            </a:pPr>
            <a:r>
              <a:rPr lang="fr-FR"/>
              <a:t>Positif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357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7A55D-8621-D94E-EB52-F7664BC0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chemeClr val="accent2"/>
                </a:solidFill>
              </a:rPr>
              <a:t>Gestion hiérarchique </a:t>
            </a:r>
            <a:r>
              <a:rPr lang="fr-FR"/>
              <a:t>du Smartart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245BB-F0F6-3AED-AC3C-435DD54074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La fonctionnalité smartart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9DE0BBAB-1255-7573-CAA7-88E9281FB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080373"/>
              </p:ext>
            </p:extLst>
          </p:nvPr>
        </p:nvGraphicFramePr>
        <p:xfrm>
          <a:off x="719931" y="1808163"/>
          <a:ext cx="10752137" cy="4357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3593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7A55D-8621-D94E-EB52-F7664BC0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chemeClr val="accent2"/>
                </a:solidFill>
              </a:rPr>
              <a:t>Gestion hiérarchique </a:t>
            </a:r>
            <a:r>
              <a:rPr lang="fr-FR"/>
              <a:t>du Smartart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245BB-F0F6-3AED-AC3C-435DD54074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>
                <a:solidFill>
                  <a:schemeClr val="accent1"/>
                </a:solidFill>
              </a:rPr>
              <a:t>La fonctionnalité smartart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4362E4-9EEF-94A9-07F7-71EEFDCD2B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Comportement du consommateur </a:t>
            </a:r>
          </a:p>
          <a:p>
            <a:pPr lvl="1"/>
            <a:r>
              <a:rPr lang="fr-FR"/>
              <a:t>les concepts psychologiques du comportement </a:t>
            </a:r>
          </a:p>
          <a:p>
            <a:pPr lvl="1"/>
            <a:r>
              <a:rPr lang="fr-FR"/>
              <a:t>les composantes de la personnalité du consommateur </a:t>
            </a:r>
          </a:p>
          <a:p>
            <a:pPr lvl="1"/>
            <a:r>
              <a:rPr lang="fr-FR"/>
              <a:t>le processus de décision d’achat selon Engel</a:t>
            </a:r>
          </a:p>
          <a:p>
            <a:endParaRPr lang="fr-FR"/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45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2F1D043-C44B-1ED0-1A71-477EAA9D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Avantages – Inconvénients du télétravail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79060E-B3EB-69B2-8027-EA5A22625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La fonctionnalité smartart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B4C2BC1-6792-8935-B502-16CA096DB8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Avantages :</a:t>
            </a:r>
          </a:p>
          <a:p>
            <a:pPr lvl="1"/>
            <a:r>
              <a:rPr lang="fr-FR"/>
              <a:t>Efficacité</a:t>
            </a:r>
          </a:p>
          <a:p>
            <a:pPr lvl="1"/>
            <a:r>
              <a:rPr lang="fr-FR"/>
              <a:t>Économie</a:t>
            </a:r>
          </a:p>
          <a:p>
            <a:pPr lvl="1"/>
            <a:r>
              <a:rPr lang="fr-FR"/>
              <a:t>Fidélisation</a:t>
            </a:r>
          </a:p>
          <a:p>
            <a:pPr lvl="1"/>
            <a:r>
              <a:rPr lang="fr-FR"/>
              <a:t>Flexibilité</a:t>
            </a:r>
          </a:p>
          <a:p>
            <a:pPr lvl="1"/>
            <a:r>
              <a:rPr lang="fr-FR"/>
              <a:t>Partage</a:t>
            </a:r>
          </a:p>
          <a:p>
            <a:pPr lvl="0"/>
            <a:r>
              <a:rPr lang="fr-FR"/>
              <a:t>Inconvénients</a:t>
            </a:r>
          </a:p>
          <a:p>
            <a:pPr lvl="1"/>
            <a:r>
              <a:rPr lang="fr-FR"/>
              <a:t>Juridique</a:t>
            </a:r>
          </a:p>
          <a:p>
            <a:pPr lvl="1"/>
            <a:r>
              <a:rPr lang="fr-FR"/>
              <a:t>Équipement</a:t>
            </a:r>
          </a:p>
          <a:p>
            <a:pPr lvl="1"/>
            <a:r>
              <a:rPr lang="fr-FR"/>
              <a:t>Ressources</a:t>
            </a:r>
          </a:p>
          <a:p>
            <a:pPr lvl="1"/>
            <a:r>
              <a:rPr lang="fr-FR"/>
              <a:t>Cohésion</a:t>
            </a:r>
          </a:p>
          <a:p>
            <a:pPr lvl="1"/>
            <a:r>
              <a:rPr lang="fr-FR"/>
              <a:t>Isolement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41030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NUANCIER PROJET FASHION">
      <a:dk1>
        <a:sysClr val="windowText" lastClr="000000"/>
      </a:dk1>
      <a:lt1>
        <a:sysClr val="window" lastClr="FFFFFF"/>
      </a:lt1>
      <a:dk2>
        <a:srgbClr val="22303C"/>
      </a:dk2>
      <a:lt2>
        <a:srgbClr val="FFFFFF"/>
      </a:lt2>
      <a:accent1>
        <a:srgbClr val="7C9BA6"/>
      </a:accent1>
      <a:accent2>
        <a:srgbClr val="BFAF99"/>
      </a:accent2>
      <a:accent3>
        <a:srgbClr val="B2C8D7"/>
      </a:accent3>
      <a:accent4>
        <a:srgbClr val="22303C"/>
      </a:accent4>
      <a:accent5>
        <a:srgbClr val="A38F84"/>
      </a:accent5>
      <a:accent6>
        <a:srgbClr val="D8C8BF"/>
      </a:accent6>
      <a:hlink>
        <a:srgbClr val="22303C"/>
      </a:hlink>
      <a:folHlink>
        <a:srgbClr val="D8C8BF"/>
      </a:folHlink>
    </a:clrScheme>
    <a:fontScheme name="DATAVISUALISATION">
      <a:majorFont>
        <a:latin typeface="Bahnschrift"/>
        <a:ea typeface=""/>
        <a:cs typeface=""/>
      </a:majorFont>
      <a:minorFont>
        <a:latin typeface="Bahnschrift Light Semi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60B5079794642ABE7A59ACB049E0C" ma:contentTypeVersion="15" ma:contentTypeDescription="Crée un document." ma:contentTypeScope="" ma:versionID="98cd90173b26a727ab961f7f7701a896">
  <xsd:schema xmlns:xsd="http://www.w3.org/2001/XMLSchema" xmlns:xs="http://www.w3.org/2001/XMLSchema" xmlns:p="http://schemas.microsoft.com/office/2006/metadata/properties" xmlns:ns2="271254ee-1e7f-4a9d-a7d2-a2302e6e5eb2" xmlns:ns3="3a0a6138-9419-40d6-bf0b-851727aaa315" targetNamespace="http://schemas.microsoft.com/office/2006/metadata/properties" ma:root="true" ma:fieldsID="42f77fb70c0f455a07834510c98b660a" ns2:_="" ns3:_="">
    <xsd:import namespace="271254ee-1e7f-4a9d-a7d2-a2302e6e5eb2"/>
    <xsd:import namespace="3a0a6138-9419-40d6-bf0b-851727aaa3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254ee-1e7f-4a9d-a7d2-a2302e6e5e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bcf2a568-252d-4444-8756-a66c09fad9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0a6138-9419-40d6-bf0b-851727aaa3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d70277b-01b7-43cd-b9eb-8b94a1aaf00b}" ma:internalName="TaxCatchAll" ma:showField="CatchAllData" ma:web="3a0a6138-9419-40d6-bf0b-851727aaa3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C5D1C5-5542-434E-9815-E37C594670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E2714A-3839-4E15-B2B0-465C931486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1254ee-1e7f-4a9d-a7d2-a2302e6e5eb2"/>
    <ds:schemaRef ds:uri="3a0a6138-9419-40d6-bf0b-851727aaa3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249</Words>
  <Application>Microsoft Office PowerPoint</Application>
  <PresentationFormat>Grand écran</PresentationFormat>
  <Paragraphs>81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Bahnschrift</vt:lpstr>
      <vt:lpstr>Bahnschrift Light SemiCondensed</vt:lpstr>
      <vt:lpstr>Mission Script</vt:lpstr>
      <vt:lpstr>Work Sans SemiBold</vt:lpstr>
      <vt:lpstr>1_Thème Office</vt:lpstr>
      <vt:lpstr>Présentation PowerPoint</vt:lpstr>
      <vt:lpstr>Les ressources en ligne</vt:lpstr>
      <vt:lpstr>Créer un schéma en 3 clics</vt:lpstr>
      <vt:lpstr>Créer un schéma en 3 clics</vt:lpstr>
      <vt:lpstr>Concevoir rapidement un trombinoscope</vt:lpstr>
      <vt:lpstr>Concevoir rapidement un trombinoscope</vt:lpstr>
      <vt:lpstr>Gestion hiérarchique du Smartart</vt:lpstr>
      <vt:lpstr>Gestion hiérarchique du Smartart</vt:lpstr>
      <vt:lpstr>Avantages – Inconvénients du télétravail</vt:lpstr>
      <vt:lpstr>Mettons en place un cycle de veille marketing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Gérald VIGOUROUX</dc:creator>
  <cp:lastModifiedBy>Emmanuel Barraud - La Clef Numérique</cp:lastModifiedBy>
  <cp:revision>4</cp:revision>
  <dcterms:created xsi:type="dcterms:W3CDTF">2022-10-15T15:32:12Z</dcterms:created>
  <dcterms:modified xsi:type="dcterms:W3CDTF">2022-11-02T15:53:23Z</dcterms:modified>
</cp:coreProperties>
</file>