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79" r:id="rId8"/>
    <p:sldId id="261" r:id="rId9"/>
    <p:sldId id="278" r:id="rId10"/>
    <p:sldId id="257" r:id="rId11"/>
    <p:sldId id="276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ECECDC"/>
    <a:srgbClr val="FBE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58E00-B09C-450A-B19C-B9A6B6FF246A}" v="84" dt="2021-11-07T14:31:12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3" autoAdjust="0"/>
    <p:restoredTop sz="78252" autoAdjust="0"/>
  </p:normalViewPr>
  <p:slideViewPr>
    <p:cSldViewPr>
      <p:cViewPr>
        <p:scale>
          <a:sx n="106" d="100"/>
          <a:sy n="106" d="100"/>
        </p:scale>
        <p:origin x="1638" y="-36"/>
      </p:cViewPr>
      <p:guideLst>
        <p:guide orient="horz" pos="29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Barraud" userId="3102e719-20e1-4b1e-abe9-3130392ebc08" providerId="ADAL" clId="{A8858E00-B09C-450A-B19C-B9A6B6FF246A}"/>
    <pc:docChg chg="undo custSel delSld modSld">
      <pc:chgData name="Emmanuel Barraud" userId="3102e719-20e1-4b1e-abe9-3130392ebc08" providerId="ADAL" clId="{A8858E00-B09C-450A-B19C-B9A6B6FF246A}" dt="2021-11-07T14:31:58.785" v="216" actId="478"/>
      <pc:docMkLst>
        <pc:docMk/>
      </pc:docMkLst>
      <pc:sldChg chg="delSp mod delAnim modNotesTx">
        <pc:chgData name="Emmanuel Barraud" userId="3102e719-20e1-4b1e-abe9-3130392ebc08" providerId="ADAL" clId="{A8858E00-B09C-450A-B19C-B9A6B6FF246A}" dt="2021-11-07T14:31:58.785" v="216" actId="478"/>
        <pc:sldMkLst>
          <pc:docMk/>
          <pc:sldMk cId="0" sldId="256"/>
        </pc:sldMkLst>
        <pc:picChg chg="del">
          <ac:chgData name="Emmanuel Barraud" userId="3102e719-20e1-4b1e-abe9-3130392ebc08" providerId="ADAL" clId="{A8858E00-B09C-450A-B19C-B9A6B6FF246A}" dt="2021-11-07T14:31:58.785" v="216" actId="478"/>
          <ac:picMkLst>
            <pc:docMk/>
            <pc:sldMk cId="0" sldId="256"/>
            <ac:picMk id="2058" creationId="{00000000-0000-0000-0000-000000000000}"/>
          </ac:picMkLst>
        </pc:picChg>
      </pc:sldChg>
      <pc:sldChg chg="addSp delSp modSp mod">
        <pc:chgData name="Emmanuel Barraud" userId="3102e719-20e1-4b1e-abe9-3130392ebc08" providerId="ADAL" clId="{A8858E00-B09C-450A-B19C-B9A6B6FF246A}" dt="2021-11-07T14:28:27.139" v="95" actId="1076"/>
        <pc:sldMkLst>
          <pc:docMk/>
          <pc:sldMk cId="0" sldId="257"/>
        </pc:sldMkLst>
        <pc:spChg chg="add del mod">
          <ac:chgData name="Emmanuel Barraud" userId="3102e719-20e1-4b1e-abe9-3130392ebc08" providerId="ADAL" clId="{A8858E00-B09C-450A-B19C-B9A6B6FF246A}" dt="2021-11-07T14:26:41.275" v="70" actId="478"/>
          <ac:spMkLst>
            <pc:docMk/>
            <pc:sldMk cId="0" sldId="257"/>
            <ac:spMk id="8" creationId="{6093127C-F740-45C5-B07E-FAB730FF21DD}"/>
          </ac:spMkLst>
        </pc:spChg>
        <pc:picChg chg="add del mod ord">
          <ac:chgData name="Emmanuel Barraud" userId="3102e719-20e1-4b1e-abe9-3130392ebc08" providerId="ADAL" clId="{A8858E00-B09C-450A-B19C-B9A6B6FF246A}" dt="2021-11-07T14:23:37.765" v="56" actId="1076"/>
          <ac:picMkLst>
            <pc:docMk/>
            <pc:sldMk cId="0" sldId="257"/>
            <ac:picMk id="3" creationId="{EF7F6688-C4A7-4779-8654-A374E9663AF6}"/>
          </ac:picMkLst>
        </pc:picChg>
        <pc:picChg chg="add del mod">
          <ac:chgData name="Emmanuel Barraud" userId="3102e719-20e1-4b1e-abe9-3130392ebc08" providerId="ADAL" clId="{A8858E00-B09C-450A-B19C-B9A6B6FF246A}" dt="2021-11-07T14:25:30.413" v="61" actId="478"/>
          <ac:picMkLst>
            <pc:docMk/>
            <pc:sldMk cId="0" sldId="257"/>
            <ac:picMk id="5" creationId="{812B1BEA-171F-47AE-86EB-CA231054364C}"/>
          </ac:picMkLst>
        </pc:picChg>
        <pc:picChg chg="add mod">
          <ac:chgData name="Emmanuel Barraud" userId="3102e719-20e1-4b1e-abe9-3130392ebc08" providerId="ADAL" clId="{A8858E00-B09C-450A-B19C-B9A6B6FF246A}" dt="2021-11-07T14:28:27.139" v="95" actId="1076"/>
          <ac:picMkLst>
            <pc:docMk/>
            <pc:sldMk cId="0" sldId="257"/>
            <ac:picMk id="7" creationId="{0E0B4AC2-07A1-4C68-974A-7E118801FF10}"/>
          </ac:picMkLst>
        </pc:picChg>
        <pc:picChg chg="mod">
          <ac:chgData name="Emmanuel Barraud" userId="3102e719-20e1-4b1e-abe9-3130392ebc08" providerId="ADAL" clId="{A8858E00-B09C-450A-B19C-B9A6B6FF246A}" dt="2021-11-07T14:23:27.673" v="54" actId="14100"/>
          <ac:picMkLst>
            <pc:docMk/>
            <pc:sldMk cId="0" sldId="257"/>
            <ac:picMk id="201" creationId="{00000000-0000-0000-0000-000000000000}"/>
          </ac:picMkLst>
        </pc:picChg>
        <pc:picChg chg="del">
          <ac:chgData name="Emmanuel Barraud" userId="3102e719-20e1-4b1e-abe9-3130392ebc08" providerId="ADAL" clId="{A8858E00-B09C-450A-B19C-B9A6B6FF246A}" dt="2021-11-07T14:21:50.513" v="44" actId="478"/>
          <ac:picMkLst>
            <pc:docMk/>
            <pc:sldMk cId="0" sldId="257"/>
            <ac:picMk id="5137" creationId="{00000000-0000-0000-0000-000000000000}"/>
          </ac:picMkLst>
        </pc:picChg>
        <pc:picChg chg="del">
          <ac:chgData name="Emmanuel Barraud" userId="3102e719-20e1-4b1e-abe9-3130392ebc08" providerId="ADAL" clId="{A8858E00-B09C-450A-B19C-B9A6B6FF246A}" dt="2021-11-07T14:21:47.857" v="43" actId="478"/>
          <ac:picMkLst>
            <pc:docMk/>
            <pc:sldMk cId="0" sldId="257"/>
            <ac:picMk id="5141" creationId="{00000000-0000-0000-0000-000000000000}"/>
          </ac:picMkLst>
        </pc:picChg>
      </pc:sldChg>
      <pc:sldChg chg="modSp mod modAnim modNotesTx">
        <pc:chgData name="Emmanuel Barraud" userId="3102e719-20e1-4b1e-abe9-3130392ebc08" providerId="ADAL" clId="{A8858E00-B09C-450A-B19C-B9A6B6FF246A}" dt="2021-11-07T14:31:38.847" v="205" actId="20577"/>
        <pc:sldMkLst>
          <pc:docMk/>
          <pc:sldMk cId="0" sldId="259"/>
        </pc:sldMkLst>
        <pc:spChg chg="mod">
          <ac:chgData name="Emmanuel Barraud" userId="3102e719-20e1-4b1e-abe9-3130392ebc08" providerId="ADAL" clId="{A8858E00-B09C-450A-B19C-B9A6B6FF246A}" dt="2021-11-07T14:21:38.047" v="42" actId="1076"/>
          <ac:spMkLst>
            <pc:docMk/>
            <pc:sldMk cId="0" sldId="259"/>
            <ac:spMk id="9219" creationId="{00000000-0000-0000-0000-000000000000}"/>
          </ac:spMkLst>
        </pc:spChg>
      </pc:sldChg>
      <pc:sldChg chg="addSp modSp mod modAnim modNotesTx">
        <pc:chgData name="Emmanuel Barraud" userId="3102e719-20e1-4b1e-abe9-3130392ebc08" providerId="ADAL" clId="{A8858E00-B09C-450A-B19C-B9A6B6FF246A}" dt="2021-11-07T14:30:51.903" v="162" actId="20577"/>
        <pc:sldMkLst>
          <pc:docMk/>
          <pc:sldMk cId="0" sldId="276"/>
        </pc:sldMkLst>
        <pc:picChg chg="add mod">
          <ac:chgData name="Emmanuel Barraud" userId="3102e719-20e1-4b1e-abe9-3130392ebc08" providerId="ADAL" clId="{A8858E00-B09C-450A-B19C-B9A6B6FF246A}" dt="2021-11-07T14:29:59.671" v="115"/>
          <ac:picMkLst>
            <pc:docMk/>
            <pc:sldMk cId="0" sldId="276"/>
            <ac:picMk id="5" creationId="{3D1B1B4D-1B2D-4651-A60E-60B9E84B41A9}"/>
          </ac:picMkLst>
        </pc:picChg>
        <pc:picChg chg="mod">
          <ac:chgData name="Emmanuel Barraud" userId="3102e719-20e1-4b1e-abe9-3130392ebc08" providerId="ADAL" clId="{A8858E00-B09C-450A-B19C-B9A6B6FF246A}" dt="2021-11-07T14:29:00.176" v="100"/>
          <ac:picMkLst>
            <pc:docMk/>
            <pc:sldMk cId="0" sldId="276"/>
            <ac:picMk id="33797" creationId="{00000000-0000-0000-0000-000000000000}"/>
          </ac:picMkLst>
        </pc:picChg>
      </pc:sldChg>
      <pc:sldChg chg="del">
        <pc:chgData name="Emmanuel Barraud" userId="3102e719-20e1-4b1e-abe9-3130392ebc08" providerId="ADAL" clId="{A8858E00-B09C-450A-B19C-B9A6B6FF246A}" dt="2021-11-07T14:28:34.633" v="96" actId="47"/>
        <pc:sldMkLst>
          <pc:docMk/>
          <pc:sldMk cId="0" sldId="277"/>
        </pc:sldMkLst>
      </pc:sldChg>
      <pc:sldChg chg="modSp">
        <pc:chgData name="Emmanuel Barraud" userId="3102e719-20e1-4b1e-abe9-3130392ebc08" providerId="ADAL" clId="{A8858E00-B09C-450A-B19C-B9A6B6FF246A}" dt="2021-11-07T14:31:12.109" v="163" actId="1957"/>
        <pc:sldMkLst>
          <pc:docMk/>
          <pc:sldMk cId="0" sldId="278"/>
        </pc:sldMkLst>
        <pc:graphicFrameChg chg="mod">
          <ac:chgData name="Emmanuel Barraud" userId="3102e719-20e1-4b1e-abe9-3130392ebc08" providerId="ADAL" clId="{A8858E00-B09C-450A-B19C-B9A6B6FF246A}" dt="2021-11-07T14:31:12.109" v="163" actId="1957"/>
          <ac:graphicFrameMkLst>
            <pc:docMk/>
            <pc:sldMk cId="0" sldId="278"/>
            <ac:graphicFrameMk id="6" creationId="{00000000-0000-0000-0000-000000000000}"/>
          </ac:graphicFrameMkLst>
        </pc:graphicFrameChg>
      </pc:sldChg>
      <pc:sldChg chg="modNotesTx">
        <pc:chgData name="Emmanuel Barraud" userId="3102e719-20e1-4b1e-abe9-3130392ebc08" providerId="ADAL" clId="{A8858E00-B09C-450A-B19C-B9A6B6FF246A}" dt="2021-11-07T14:31:49.407" v="215" actId="20577"/>
        <pc:sldMkLst>
          <pc:docMk/>
          <pc:sldMk cId="0" sldId="2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5952380952382"/>
          <c:y val="1.9313304721030045E-2"/>
          <c:w val="0.86755952380952384"/>
          <c:h val="0.78969957081545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BEP VAM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2010</c:v>
                </c:pt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8-473C-B319-8C70F9E59C9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Bac Pro Commerce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2010</c:v>
                </c:pt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0.96000000000000041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8-473C-B319-8C70F9E59C9D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BTS MUC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2010</c:v>
                </c:pt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0.73000000000000043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08-473C-B319-8C70F9E59C9D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BTS NRC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  <c:pt idx="0">
                  <c:v>2010</c:v>
                </c:pt>
              </c:numCache>
            </c:numRef>
          </c:cat>
          <c:val>
            <c:numRef>
              <c:f>Sheet1!$B$5:$B$5</c:f>
              <c:numCache>
                <c:formatCode>0%</c:formatCode>
                <c:ptCount val="1"/>
                <c:pt idx="0">
                  <c:v>0.71000000000000041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08-473C-B319-8C70F9E59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92134016"/>
        <c:axId val="92410240"/>
      </c:barChart>
      <c:catAx>
        <c:axId val="921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fr-FR"/>
          </a:p>
        </c:txPr>
        <c:crossAx val="92410240"/>
        <c:crosses val="autoZero"/>
        <c:auto val="1"/>
        <c:lblAlgn val="ctr"/>
        <c:lblOffset val="100"/>
        <c:noMultiLvlLbl val="0"/>
      </c:catAx>
      <c:valAx>
        <c:axId val="92410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921340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C03AB-843C-4CB4-925A-88DBC629BECC}" type="doc">
      <dgm:prSet loTypeId="urn:microsoft.com/office/officeart/2005/8/layout/arrow5" loCatId="relationship" qsTypeId="urn:microsoft.com/office/officeart/2005/8/quickstyle/simple1" qsCatId="simple" csTypeId="urn:microsoft.com/office/officeart/2005/8/colors/accent6_4" csCatId="accent6" phldr="1"/>
      <dgm:spPr/>
    </dgm:pt>
    <dgm:pt modelId="{6D15CED0-6465-4B1D-9CAB-83CC7327EB4C}">
      <dgm:prSet phldrT="[Texte]"/>
      <dgm:spPr/>
      <dgm:t>
        <a:bodyPr/>
        <a:lstStyle/>
        <a:p>
          <a:endParaRPr lang="fr-FR" dirty="0"/>
        </a:p>
        <a:p>
          <a:endParaRPr lang="fr-FR" dirty="0"/>
        </a:p>
        <a:p>
          <a:r>
            <a:rPr lang="fr-FR" dirty="0"/>
            <a:t>L’apprenti</a:t>
          </a:r>
        </a:p>
      </dgm:t>
    </dgm:pt>
    <dgm:pt modelId="{24AF7AC5-B43E-4CFD-8533-5A0BCD709F6F}" type="parTrans" cxnId="{6B30CCBB-FCBB-4D10-8926-CA6D87E683AF}">
      <dgm:prSet/>
      <dgm:spPr/>
      <dgm:t>
        <a:bodyPr/>
        <a:lstStyle/>
        <a:p>
          <a:endParaRPr lang="fr-FR"/>
        </a:p>
      </dgm:t>
    </dgm:pt>
    <dgm:pt modelId="{AE6AC2F8-EA0E-4D42-9292-2D53FBF115EB}" type="sibTrans" cxnId="{6B30CCBB-FCBB-4D10-8926-CA6D87E683AF}">
      <dgm:prSet/>
      <dgm:spPr/>
      <dgm:t>
        <a:bodyPr/>
        <a:lstStyle/>
        <a:p>
          <a:endParaRPr lang="fr-FR"/>
        </a:p>
      </dgm:t>
    </dgm:pt>
    <dgm:pt modelId="{F9D28275-AB02-4E05-BBDA-269A86F7488A}">
      <dgm:prSet phldrT="[Texte]"/>
      <dgm:spPr/>
      <dgm:t>
        <a:bodyPr/>
        <a:lstStyle/>
        <a:p>
          <a:r>
            <a:rPr lang="fr-FR" dirty="0"/>
            <a:t>Le CFA</a:t>
          </a:r>
        </a:p>
      </dgm:t>
    </dgm:pt>
    <dgm:pt modelId="{0D2E731C-D48C-4A61-8267-26C36A604ED8}" type="parTrans" cxnId="{10848829-E7FF-45B6-A599-F8966708B2D1}">
      <dgm:prSet/>
      <dgm:spPr/>
      <dgm:t>
        <a:bodyPr/>
        <a:lstStyle/>
        <a:p>
          <a:endParaRPr lang="fr-FR"/>
        </a:p>
      </dgm:t>
    </dgm:pt>
    <dgm:pt modelId="{C6FA9FEC-678E-47CB-A3E4-1E86F2BA801B}" type="sibTrans" cxnId="{10848829-E7FF-45B6-A599-F8966708B2D1}">
      <dgm:prSet/>
      <dgm:spPr/>
      <dgm:t>
        <a:bodyPr/>
        <a:lstStyle/>
        <a:p>
          <a:endParaRPr lang="fr-FR"/>
        </a:p>
      </dgm:t>
    </dgm:pt>
    <dgm:pt modelId="{84EEF92D-D998-4323-A418-787EA6CF5F84}">
      <dgm:prSet phldrT="[Texte]"/>
      <dgm:spPr/>
      <dgm:t>
        <a:bodyPr/>
        <a:lstStyle/>
        <a:p>
          <a:r>
            <a:rPr lang="fr-FR" dirty="0"/>
            <a:t>L’entreprise</a:t>
          </a:r>
        </a:p>
      </dgm:t>
    </dgm:pt>
    <dgm:pt modelId="{46E44D81-77DF-49C6-AD88-9B076C426095}" type="parTrans" cxnId="{E179CDC6-ED7D-406C-8DF2-DE47920E719F}">
      <dgm:prSet/>
      <dgm:spPr/>
      <dgm:t>
        <a:bodyPr/>
        <a:lstStyle/>
        <a:p>
          <a:endParaRPr lang="fr-FR"/>
        </a:p>
      </dgm:t>
    </dgm:pt>
    <dgm:pt modelId="{976236B6-DFCD-4764-AA39-48F8D70902BF}" type="sibTrans" cxnId="{E179CDC6-ED7D-406C-8DF2-DE47920E719F}">
      <dgm:prSet/>
      <dgm:spPr/>
      <dgm:t>
        <a:bodyPr/>
        <a:lstStyle/>
        <a:p>
          <a:endParaRPr lang="fr-FR"/>
        </a:p>
      </dgm:t>
    </dgm:pt>
    <dgm:pt modelId="{436D07DA-847E-49FB-AC51-568C2A6CF333}" type="pres">
      <dgm:prSet presAssocID="{08CC03AB-843C-4CB4-925A-88DBC629BECC}" presName="diagram" presStyleCnt="0">
        <dgm:presLayoutVars>
          <dgm:dir/>
          <dgm:resizeHandles val="exact"/>
        </dgm:presLayoutVars>
      </dgm:prSet>
      <dgm:spPr/>
    </dgm:pt>
    <dgm:pt modelId="{53B5C0BE-618E-4330-A8A3-D97C8DCE428B}" type="pres">
      <dgm:prSet presAssocID="{6D15CED0-6465-4B1D-9CAB-83CC7327EB4C}" presName="arrow" presStyleLbl="node1" presStyleIdx="0" presStyleCnt="3">
        <dgm:presLayoutVars>
          <dgm:bulletEnabled val="1"/>
        </dgm:presLayoutVars>
      </dgm:prSet>
      <dgm:spPr/>
    </dgm:pt>
    <dgm:pt modelId="{F80CBC46-343A-4B76-8881-8B5635B00763}" type="pres">
      <dgm:prSet presAssocID="{F9D28275-AB02-4E05-BBDA-269A86F7488A}" presName="arrow" presStyleLbl="node1" presStyleIdx="1" presStyleCnt="3">
        <dgm:presLayoutVars>
          <dgm:bulletEnabled val="1"/>
        </dgm:presLayoutVars>
      </dgm:prSet>
      <dgm:spPr/>
    </dgm:pt>
    <dgm:pt modelId="{793FD8C4-357F-4FF2-81A4-2A067C98057A}" type="pres">
      <dgm:prSet presAssocID="{84EEF92D-D998-4323-A418-787EA6CF5F84}" presName="arrow" presStyleLbl="node1" presStyleIdx="2" presStyleCnt="3">
        <dgm:presLayoutVars>
          <dgm:bulletEnabled val="1"/>
        </dgm:presLayoutVars>
      </dgm:prSet>
      <dgm:spPr/>
    </dgm:pt>
  </dgm:ptLst>
  <dgm:cxnLst>
    <dgm:cxn modelId="{10848829-E7FF-45B6-A599-F8966708B2D1}" srcId="{08CC03AB-843C-4CB4-925A-88DBC629BECC}" destId="{F9D28275-AB02-4E05-BBDA-269A86F7488A}" srcOrd="1" destOrd="0" parTransId="{0D2E731C-D48C-4A61-8267-26C36A604ED8}" sibTransId="{C6FA9FEC-678E-47CB-A3E4-1E86F2BA801B}"/>
    <dgm:cxn modelId="{7A98012F-F293-4955-9A98-84A2A3DA089D}" type="presOf" srcId="{F9D28275-AB02-4E05-BBDA-269A86F7488A}" destId="{F80CBC46-343A-4B76-8881-8B5635B00763}" srcOrd="0" destOrd="0" presId="urn:microsoft.com/office/officeart/2005/8/layout/arrow5"/>
    <dgm:cxn modelId="{0933885F-B6A4-48ED-B67F-191C6157ADAF}" type="presOf" srcId="{6D15CED0-6465-4B1D-9CAB-83CC7327EB4C}" destId="{53B5C0BE-618E-4330-A8A3-D97C8DCE428B}" srcOrd="0" destOrd="0" presId="urn:microsoft.com/office/officeart/2005/8/layout/arrow5"/>
    <dgm:cxn modelId="{5FF9D16C-5BED-4957-8FE6-9595D0DB5ADD}" type="presOf" srcId="{84EEF92D-D998-4323-A418-787EA6CF5F84}" destId="{793FD8C4-357F-4FF2-81A4-2A067C98057A}" srcOrd="0" destOrd="0" presId="urn:microsoft.com/office/officeart/2005/8/layout/arrow5"/>
    <dgm:cxn modelId="{6B30CCBB-FCBB-4D10-8926-CA6D87E683AF}" srcId="{08CC03AB-843C-4CB4-925A-88DBC629BECC}" destId="{6D15CED0-6465-4B1D-9CAB-83CC7327EB4C}" srcOrd="0" destOrd="0" parTransId="{24AF7AC5-B43E-4CFD-8533-5A0BCD709F6F}" sibTransId="{AE6AC2F8-EA0E-4D42-9292-2D53FBF115EB}"/>
    <dgm:cxn modelId="{E179CDC6-ED7D-406C-8DF2-DE47920E719F}" srcId="{08CC03AB-843C-4CB4-925A-88DBC629BECC}" destId="{84EEF92D-D998-4323-A418-787EA6CF5F84}" srcOrd="2" destOrd="0" parTransId="{46E44D81-77DF-49C6-AD88-9B076C426095}" sibTransId="{976236B6-DFCD-4764-AA39-48F8D70902BF}"/>
    <dgm:cxn modelId="{633523CD-5D8F-49F6-927F-86F6DE27D5A7}" type="presOf" srcId="{08CC03AB-843C-4CB4-925A-88DBC629BECC}" destId="{436D07DA-847E-49FB-AC51-568C2A6CF333}" srcOrd="0" destOrd="0" presId="urn:microsoft.com/office/officeart/2005/8/layout/arrow5"/>
    <dgm:cxn modelId="{77C10216-39A0-458B-B5C2-60A15B6E4A1C}" type="presParOf" srcId="{436D07DA-847E-49FB-AC51-568C2A6CF333}" destId="{53B5C0BE-618E-4330-A8A3-D97C8DCE428B}" srcOrd="0" destOrd="0" presId="urn:microsoft.com/office/officeart/2005/8/layout/arrow5"/>
    <dgm:cxn modelId="{82DE1307-EDE7-40E8-ACC8-0449481B37F6}" type="presParOf" srcId="{436D07DA-847E-49FB-AC51-568C2A6CF333}" destId="{F80CBC46-343A-4B76-8881-8B5635B00763}" srcOrd="1" destOrd="0" presId="urn:microsoft.com/office/officeart/2005/8/layout/arrow5"/>
    <dgm:cxn modelId="{3299F00A-2F28-43A4-801A-F958CF770F98}" type="presParOf" srcId="{436D07DA-847E-49FB-AC51-568C2A6CF333}" destId="{793FD8C4-357F-4FF2-81A4-2A067C98057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5C0BE-618E-4330-A8A3-D97C8DCE428B}">
      <dsp:nvSpPr>
        <dsp:cNvPr id="0" name=""/>
        <dsp:cNvSpPr/>
      </dsp:nvSpPr>
      <dsp:spPr>
        <a:xfrm>
          <a:off x="2017331" y="142"/>
          <a:ext cx="2518064" cy="251806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L’apprenti</a:t>
          </a:r>
        </a:p>
      </dsp:txBody>
      <dsp:txXfrm>
        <a:off x="2646847" y="142"/>
        <a:ext cx="1259032" cy="2077403"/>
      </dsp:txXfrm>
    </dsp:sp>
    <dsp:sp modelId="{F80CBC46-343A-4B76-8881-8B5635B00763}">
      <dsp:nvSpPr>
        <dsp:cNvPr id="0" name=""/>
        <dsp:cNvSpPr/>
      </dsp:nvSpPr>
      <dsp:spPr>
        <a:xfrm rot="7200000">
          <a:off x="3473529" y="2522352"/>
          <a:ext cx="2518064" cy="251806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15447"/>
            <a:lumOff val="25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 CFA</a:t>
          </a:r>
        </a:p>
      </dsp:txBody>
      <dsp:txXfrm rot="-5400000">
        <a:off x="3884672" y="3262033"/>
        <a:ext cx="2077403" cy="1259032"/>
      </dsp:txXfrm>
    </dsp:sp>
    <dsp:sp modelId="{793FD8C4-357F-4FF2-81A4-2A067C98057A}">
      <dsp:nvSpPr>
        <dsp:cNvPr id="0" name=""/>
        <dsp:cNvSpPr/>
      </dsp:nvSpPr>
      <dsp:spPr>
        <a:xfrm rot="14400000">
          <a:off x="561133" y="2522352"/>
          <a:ext cx="2518064" cy="2518064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15447"/>
            <a:lumOff val="25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L’entreprise</a:t>
          </a:r>
        </a:p>
      </dsp:txBody>
      <dsp:txXfrm rot="5400000">
        <a:off x="590652" y="3262033"/>
        <a:ext cx="2077403" cy="125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7E6DE2-9F16-4918-A810-9D64647EE6A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872CF-95FA-43E1-9B3C-399425C0A1B8}" type="slidenum">
              <a:rPr lang="fr-FR"/>
              <a:pPr/>
              <a:t>1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Exercice PowerPoint « L’apprentissage »</a:t>
            </a:r>
          </a:p>
          <a:p>
            <a:endParaRPr lang="fr-FR" sz="12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Vous êtes chargé(e) de promouvoir l’apprentissage à l'aide d’une présentation Powerpoint destinée à être visualisée sur une borne interactive.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 présentation devra défiler toute seule et tourner</a:t>
            </a:r>
            <a:r>
              <a:rPr lang="fr-FR" sz="120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 boucle.</a:t>
            </a:r>
          </a:p>
          <a:p>
            <a:endParaRPr lang="fr-FR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fr-FR" sz="1200" kern="1200" baseline="300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ère</a:t>
            </a:r>
            <a:r>
              <a:rPr lang="fr-F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diapo : Diapo de titre avec photo recolorée en noir et blanc.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9FA46-20CB-4063-9E37-369BBA90DADA}" type="slidenum">
              <a:rPr lang="fr-FR"/>
              <a:pPr/>
              <a:t>2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diapo : Photos des centres d’apprentis en chevauchement.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856D3-BAB1-44A4-A593-457B62007016}" type="slidenum">
              <a:rPr lang="fr-FR"/>
              <a:pPr/>
              <a:t>3</a:t>
            </a:fld>
            <a:endParaRPr 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diapo : Liste</a:t>
            </a:r>
            <a:r>
              <a:rPr lang="fr-FR" baseline="0" dirty="0"/>
              <a:t> des formations avec une hiérarchie de textes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diapo : Schéma de l’alternance réalisé à</a:t>
            </a:r>
            <a:r>
              <a:rPr lang="fr-FR" baseline="0" dirty="0"/>
              <a:t> l’aide</a:t>
            </a:r>
            <a:r>
              <a:rPr lang="fr-FR" dirty="0"/>
              <a:t> de </a:t>
            </a:r>
            <a:r>
              <a:rPr lang="fr-FR" dirty="0" err="1"/>
              <a:t>SmartArts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6DE2-9F16-4918-A810-9D64647EE6A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2F2B9-9887-4FD0-AC80-35F6DDC3AC30}" type="slidenum">
              <a:rPr lang="fr-FR"/>
              <a:pPr/>
              <a:t>5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baseline="30000" dirty="0"/>
              <a:t>ème</a:t>
            </a:r>
            <a:r>
              <a:rPr lang="fr-FR" dirty="0"/>
              <a:t> diapo : Insérer le tableau des rémunérations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6</a:t>
            </a:r>
            <a:r>
              <a:rPr lang="fr-FR" baseline="30000" dirty="0"/>
              <a:t>ème</a:t>
            </a:r>
            <a:r>
              <a:rPr lang="fr-FR" dirty="0"/>
              <a:t> diapo : Insérer le graphique des taux</a:t>
            </a:r>
            <a:r>
              <a:rPr lang="fr-FR" baseline="0" dirty="0"/>
              <a:t> de réussite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6DE2-9F16-4918-A810-9D64647EE6A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AE5BF-B970-49E9-A584-7063AFF1BCF0}" type="slidenum">
              <a:rPr lang="fr-FR"/>
              <a:pPr/>
              <a:t>7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baseline="30000" dirty="0"/>
              <a:t>ème</a:t>
            </a:r>
            <a:r>
              <a:rPr lang="fr-FR" dirty="0"/>
              <a:t> diapo : Intégrer la</a:t>
            </a:r>
            <a:r>
              <a:rPr lang="fr-FR" baseline="0" dirty="0"/>
              <a:t> vidéo dans un clipart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B678A-13E0-4D0D-A779-B585E9078BFD}" type="slidenum">
              <a:rPr lang="fr-FR"/>
              <a:pPr/>
              <a:t>8</a:t>
            </a:fld>
            <a:endParaRPr lang="fr-F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baseline="30000" dirty="0"/>
              <a:t>ème</a:t>
            </a:r>
            <a:r>
              <a:rPr lang="fr-FR" dirty="0"/>
              <a:t> diapo : Photo moitié en couleur / moitié en noir et blanc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3860800"/>
            <a:ext cx="6545263" cy="13684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9D2770-2615-42F0-BDB1-7E908A17CA5C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3215" name="Group 143"/>
          <p:cNvGrpSpPr>
            <a:grpSpLocks/>
          </p:cNvGrpSpPr>
          <p:nvPr userDrawn="1"/>
        </p:nvGrpSpPr>
        <p:grpSpPr bwMode="auto">
          <a:xfrm>
            <a:off x="0" y="3429000"/>
            <a:ext cx="2198688" cy="2703513"/>
            <a:chOff x="0" y="2291"/>
            <a:chExt cx="1385" cy="1702"/>
          </a:xfrm>
        </p:grpSpPr>
        <p:sp>
          <p:nvSpPr>
            <p:cNvPr id="3216" name="Rectangle 144"/>
            <p:cNvSpPr>
              <a:spLocks noChangeArrowheads="1"/>
            </p:cNvSpPr>
            <p:nvPr userDrawn="1"/>
          </p:nvSpPr>
          <p:spPr bwMode="ltGray">
            <a:xfrm rot="6798887">
              <a:off x="62" y="388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7" name="Rectangle 145"/>
            <p:cNvSpPr>
              <a:spLocks noChangeArrowheads="1"/>
            </p:cNvSpPr>
            <p:nvPr userDrawn="1"/>
          </p:nvSpPr>
          <p:spPr bwMode="ltGray">
            <a:xfrm rot="6798887">
              <a:off x="33" y="388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8" name="Rectangle 146"/>
            <p:cNvSpPr>
              <a:spLocks noChangeArrowheads="1"/>
            </p:cNvSpPr>
            <p:nvPr userDrawn="1"/>
          </p:nvSpPr>
          <p:spPr bwMode="ltGray">
            <a:xfrm rot="6798887">
              <a:off x="6" y="387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9" name="Rectangle 147"/>
            <p:cNvSpPr>
              <a:spLocks noChangeArrowheads="1"/>
            </p:cNvSpPr>
            <p:nvPr userDrawn="1"/>
          </p:nvSpPr>
          <p:spPr bwMode="ltGray">
            <a:xfrm rot="5999912">
              <a:off x="209" y="388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0" name="Rectangle 148"/>
            <p:cNvSpPr>
              <a:spLocks noChangeArrowheads="1"/>
            </p:cNvSpPr>
            <p:nvPr userDrawn="1"/>
          </p:nvSpPr>
          <p:spPr bwMode="ltGray">
            <a:xfrm rot="5999912">
              <a:off x="182" y="388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1" name="Rectangle 149"/>
            <p:cNvSpPr>
              <a:spLocks noChangeArrowheads="1"/>
            </p:cNvSpPr>
            <p:nvPr userDrawn="1"/>
          </p:nvSpPr>
          <p:spPr bwMode="ltGray">
            <a:xfrm rot="6250138">
              <a:off x="152" y="388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2" name="Rectangle 150"/>
            <p:cNvSpPr>
              <a:spLocks noChangeArrowheads="1"/>
            </p:cNvSpPr>
            <p:nvPr userDrawn="1"/>
          </p:nvSpPr>
          <p:spPr bwMode="ltGray">
            <a:xfrm rot="6238076">
              <a:off x="123" y="388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3" name="Rectangle 151"/>
            <p:cNvSpPr>
              <a:spLocks noChangeArrowheads="1"/>
            </p:cNvSpPr>
            <p:nvPr userDrawn="1"/>
          </p:nvSpPr>
          <p:spPr bwMode="ltGray">
            <a:xfrm rot="5380717">
              <a:off x="363" y="386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4" name="Rectangle 152"/>
            <p:cNvSpPr>
              <a:spLocks noChangeArrowheads="1"/>
            </p:cNvSpPr>
            <p:nvPr userDrawn="1"/>
          </p:nvSpPr>
          <p:spPr bwMode="ltGray">
            <a:xfrm rot="5380717">
              <a:off x="332" y="387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" name="Rectangle 153"/>
            <p:cNvSpPr>
              <a:spLocks noChangeArrowheads="1"/>
            </p:cNvSpPr>
            <p:nvPr userDrawn="1"/>
          </p:nvSpPr>
          <p:spPr bwMode="ltGray">
            <a:xfrm rot="5583200">
              <a:off x="302" y="387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" name="Rectangle 154"/>
            <p:cNvSpPr>
              <a:spLocks noChangeArrowheads="1"/>
            </p:cNvSpPr>
            <p:nvPr userDrawn="1"/>
          </p:nvSpPr>
          <p:spPr bwMode="ltGray">
            <a:xfrm rot="5737625">
              <a:off x="270" y="388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7" name="Rectangle 155"/>
            <p:cNvSpPr>
              <a:spLocks noChangeArrowheads="1"/>
            </p:cNvSpPr>
            <p:nvPr userDrawn="1"/>
          </p:nvSpPr>
          <p:spPr bwMode="ltGray">
            <a:xfrm rot="4715477">
              <a:off x="516" y="382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8" name="Rectangle 156"/>
            <p:cNvSpPr>
              <a:spLocks noChangeArrowheads="1"/>
            </p:cNvSpPr>
            <p:nvPr userDrawn="1"/>
          </p:nvSpPr>
          <p:spPr bwMode="ltGray">
            <a:xfrm rot="4924949">
              <a:off x="486" y="38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9" name="Rectangle 157"/>
            <p:cNvSpPr>
              <a:spLocks noChangeArrowheads="1"/>
            </p:cNvSpPr>
            <p:nvPr userDrawn="1"/>
          </p:nvSpPr>
          <p:spPr bwMode="ltGray">
            <a:xfrm rot="4924949">
              <a:off x="456" y="38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0" name="Rectangle 158"/>
            <p:cNvSpPr>
              <a:spLocks noChangeArrowheads="1"/>
            </p:cNvSpPr>
            <p:nvPr userDrawn="1"/>
          </p:nvSpPr>
          <p:spPr bwMode="ltGray">
            <a:xfrm rot="5041352">
              <a:off x="426" y="385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1" name="Rectangle 159"/>
            <p:cNvSpPr>
              <a:spLocks noChangeArrowheads="1"/>
            </p:cNvSpPr>
            <p:nvPr userDrawn="1"/>
          </p:nvSpPr>
          <p:spPr bwMode="ltGray">
            <a:xfrm rot="3816889">
              <a:off x="664" y="376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2" name="Rectangle 160"/>
            <p:cNvSpPr>
              <a:spLocks noChangeArrowheads="1"/>
            </p:cNvSpPr>
            <p:nvPr userDrawn="1"/>
          </p:nvSpPr>
          <p:spPr bwMode="ltGray">
            <a:xfrm rot="3816889">
              <a:off x="634" y="3780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3" name="Rectangle 161"/>
            <p:cNvSpPr>
              <a:spLocks noChangeArrowheads="1"/>
            </p:cNvSpPr>
            <p:nvPr userDrawn="1"/>
          </p:nvSpPr>
          <p:spPr bwMode="ltGray">
            <a:xfrm rot="4104184">
              <a:off x="605" y="379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4" name="Rectangle 162"/>
            <p:cNvSpPr>
              <a:spLocks noChangeArrowheads="1"/>
            </p:cNvSpPr>
            <p:nvPr userDrawn="1"/>
          </p:nvSpPr>
          <p:spPr bwMode="ltGray">
            <a:xfrm rot="4325343">
              <a:off x="575" y="380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5" name="Rectangle 163"/>
            <p:cNvSpPr>
              <a:spLocks noChangeArrowheads="1"/>
            </p:cNvSpPr>
            <p:nvPr userDrawn="1"/>
          </p:nvSpPr>
          <p:spPr bwMode="ltGray">
            <a:xfrm rot="3368036">
              <a:off x="799" y="3683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" name="Rectangle 164"/>
            <p:cNvSpPr>
              <a:spLocks noChangeArrowheads="1"/>
            </p:cNvSpPr>
            <p:nvPr userDrawn="1"/>
          </p:nvSpPr>
          <p:spPr bwMode="ltGray">
            <a:xfrm rot="3368036">
              <a:off x="772" y="369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7" name="Rectangle 165"/>
            <p:cNvSpPr>
              <a:spLocks noChangeArrowheads="1"/>
            </p:cNvSpPr>
            <p:nvPr userDrawn="1"/>
          </p:nvSpPr>
          <p:spPr bwMode="ltGray">
            <a:xfrm rot="3368036">
              <a:off x="745" y="37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8" name="Rectangle 166"/>
            <p:cNvSpPr>
              <a:spLocks noChangeArrowheads="1"/>
            </p:cNvSpPr>
            <p:nvPr userDrawn="1"/>
          </p:nvSpPr>
          <p:spPr bwMode="ltGray">
            <a:xfrm rot="3816889">
              <a:off x="717" y="37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9" name="Rectangle 167"/>
            <p:cNvSpPr>
              <a:spLocks noChangeArrowheads="1"/>
            </p:cNvSpPr>
            <p:nvPr userDrawn="1"/>
          </p:nvSpPr>
          <p:spPr bwMode="ltGray">
            <a:xfrm rot="2302266">
              <a:off x="923" y="358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0" name="Rectangle 168"/>
            <p:cNvSpPr>
              <a:spLocks noChangeArrowheads="1"/>
            </p:cNvSpPr>
            <p:nvPr userDrawn="1"/>
          </p:nvSpPr>
          <p:spPr bwMode="ltGray">
            <a:xfrm rot="2302266">
              <a:off x="899" y="360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1" name="Rectangle 169"/>
            <p:cNvSpPr>
              <a:spLocks noChangeArrowheads="1"/>
            </p:cNvSpPr>
            <p:nvPr userDrawn="1"/>
          </p:nvSpPr>
          <p:spPr bwMode="ltGray">
            <a:xfrm rot="2707562">
              <a:off x="876" y="362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2" name="Rectangle 170"/>
            <p:cNvSpPr>
              <a:spLocks noChangeArrowheads="1"/>
            </p:cNvSpPr>
            <p:nvPr userDrawn="1"/>
          </p:nvSpPr>
          <p:spPr bwMode="ltGray">
            <a:xfrm rot="2707562">
              <a:off x="850" y="364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3" name="Rectangle 171"/>
            <p:cNvSpPr>
              <a:spLocks noChangeArrowheads="1"/>
            </p:cNvSpPr>
            <p:nvPr userDrawn="1"/>
          </p:nvSpPr>
          <p:spPr bwMode="ltGray">
            <a:xfrm rot="1525830">
              <a:off x="1027" y="3473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4" name="Rectangle 172"/>
            <p:cNvSpPr>
              <a:spLocks noChangeArrowheads="1"/>
            </p:cNvSpPr>
            <p:nvPr userDrawn="1"/>
          </p:nvSpPr>
          <p:spPr bwMode="ltGray">
            <a:xfrm rot="1525830">
              <a:off x="1009" y="349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5" name="Rectangle 173"/>
            <p:cNvSpPr>
              <a:spLocks noChangeArrowheads="1"/>
            </p:cNvSpPr>
            <p:nvPr userDrawn="1"/>
          </p:nvSpPr>
          <p:spPr bwMode="ltGray">
            <a:xfrm rot="1788117">
              <a:off x="990" y="351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" name="Rectangle 174"/>
            <p:cNvSpPr>
              <a:spLocks noChangeArrowheads="1"/>
            </p:cNvSpPr>
            <p:nvPr userDrawn="1"/>
          </p:nvSpPr>
          <p:spPr bwMode="ltGray">
            <a:xfrm rot="1788117">
              <a:off x="969" y="354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7" name="Rectangle 175"/>
            <p:cNvSpPr>
              <a:spLocks noChangeArrowheads="1"/>
            </p:cNvSpPr>
            <p:nvPr userDrawn="1"/>
          </p:nvSpPr>
          <p:spPr bwMode="ltGray">
            <a:xfrm rot="841630">
              <a:off x="1113" y="335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8" name="Rectangle 176"/>
            <p:cNvSpPr>
              <a:spLocks noChangeArrowheads="1"/>
            </p:cNvSpPr>
            <p:nvPr userDrawn="1"/>
          </p:nvSpPr>
          <p:spPr bwMode="ltGray">
            <a:xfrm rot="841630">
              <a:off x="1100" y="337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9" name="Rectangle 177"/>
            <p:cNvSpPr>
              <a:spLocks noChangeArrowheads="1"/>
            </p:cNvSpPr>
            <p:nvPr userDrawn="1"/>
          </p:nvSpPr>
          <p:spPr bwMode="ltGray">
            <a:xfrm rot="1308689">
              <a:off x="1086" y="340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0" name="Rectangle 178"/>
            <p:cNvSpPr>
              <a:spLocks noChangeArrowheads="1"/>
            </p:cNvSpPr>
            <p:nvPr userDrawn="1"/>
          </p:nvSpPr>
          <p:spPr bwMode="ltGray">
            <a:xfrm rot="1308689">
              <a:off x="1064" y="342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1" name="Rectangle 179"/>
            <p:cNvSpPr>
              <a:spLocks noChangeArrowheads="1"/>
            </p:cNvSpPr>
            <p:nvPr userDrawn="1"/>
          </p:nvSpPr>
          <p:spPr bwMode="ltGray">
            <a:xfrm rot="469913">
              <a:off x="1172" y="3225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2" name="Rectangle 180"/>
            <p:cNvSpPr>
              <a:spLocks noChangeArrowheads="1"/>
            </p:cNvSpPr>
            <p:nvPr userDrawn="1"/>
          </p:nvSpPr>
          <p:spPr bwMode="ltGray">
            <a:xfrm rot="559869">
              <a:off x="1162" y="3250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3" name="Rectangle 181"/>
            <p:cNvSpPr>
              <a:spLocks noChangeArrowheads="1"/>
            </p:cNvSpPr>
            <p:nvPr userDrawn="1"/>
          </p:nvSpPr>
          <p:spPr bwMode="ltGray">
            <a:xfrm rot="734079">
              <a:off x="1154" y="327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4" name="Rectangle 182"/>
            <p:cNvSpPr>
              <a:spLocks noChangeArrowheads="1"/>
            </p:cNvSpPr>
            <p:nvPr userDrawn="1"/>
          </p:nvSpPr>
          <p:spPr bwMode="ltGray">
            <a:xfrm rot="734079">
              <a:off x="1141" y="330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ltGray">
            <a:xfrm rot="-293905">
              <a:off x="1211" y="309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" name="Rectangle 184"/>
            <p:cNvSpPr>
              <a:spLocks noChangeArrowheads="1"/>
            </p:cNvSpPr>
            <p:nvPr userDrawn="1"/>
          </p:nvSpPr>
          <p:spPr bwMode="ltGray">
            <a:xfrm rot="-8">
              <a:off x="1201" y="3122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7" name="Rectangle 185"/>
            <p:cNvSpPr>
              <a:spLocks noChangeArrowheads="1"/>
            </p:cNvSpPr>
            <p:nvPr userDrawn="1"/>
          </p:nvSpPr>
          <p:spPr bwMode="ltGray">
            <a:xfrm rot="-8">
              <a:off x="1200" y="3147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8" name="Rectangle 186"/>
            <p:cNvSpPr>
              <a:spLocks noChangeArrowheads="1"/>
            </p:cNvSpPr>
            <p:nvPr userDrawn="1"/>
          </p:nvSpPr>
          <p:spPr bwMode="ltGray">
            <a:xfrm rot="214188">
              <a:off x="1189" y="31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9" name="Rectangle 187"/>
            <p:cNvSpPr>
              <a:spLocks noChangeArrowheads="1"/>
            </p:cNvSpPr>
            <p:nvPr userDrawn="1"/>
          </p:nvSpPr>
          <p:spPr bwMode="ltGray">
            <a:xfrm rot="-682388">
              <a:off x="1219" y="296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0" name="Rectangle 188"/>
            <p:cNvSpPr>
              <a:spLocks noChangeArrowheads="1"/>
            </p:cNvSpPr>
            <p:nvPr userDrawn="1"/>
          </p:nvSpPr>
          <p:spPr bwMode="ltGray">
            <a:xfrm rot="-480400">
              <a:off x="1220" y="2991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1" name="Rectangle 189"/>
            <p:cNvSpPr>
              <a:spLocks noChangeArrowheads="1"/>
            </p:cNvSpPr>
            <p:nvPr userDrawn="1"/>
          </p:nvSpPr>
          <p:spPr bwMode="ltGray">
            <a:xfrm rot="-480400">
              <a:off x="1220" y="30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2" name="Rectangle 190"/>
            <p:cNvSpPr>
              <a:spLocks noChangeArrowheads="1"/>
            </p:cNvSpPr>
            <p:nvPr userDrawn="1"/>
          </p:nvSpPr>
          <p:spPr bwMode="ltGray">
            <a:xfrm rot="-270546">
              <a:off x="1219" y="30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3" name="Rectangle 191"/>
            <p:cNvSpPr>
              <a:spLocks noChangeArrowheads="1"/>
            </p:cNvSpPr>
            <p:nvPr userDrawn="1"/>
          </p:nvSpPr>
          <p:spPr bwMode="ltGray">
            <a:xfrm rot="-1132286">
              <a:off x="1207" y="2843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4" name="Rectangle 192"/>
            <p:cNvSpPr>
              <a:spLocks noChangeArrowheads="1"/>
            </p:cNvSpPr>
            <p:nvPr userDrawn="1"/>
          </p:nvSpPr>
          <p:spPr bwMode="ltGray">
            <a:xfrm rot="-969272">
              <a:off x="1213" y="286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5" name="Rectangle 193"/>
            <p:cNvSpPr>
              <a:spLocks noChangeArrowheads="1"/>
            </p:cNvSpPr>
            <p:nvPr userDrawn="1"/>
          </p:nvSpPr>
          <p:spPr bwMode="ltGray">
            <a:xfrm rot="-969272">
              <a:off x="1216" y="288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" name="Rectangle 194"/>
            <p:cNvSpPr>
              <a:spLocks noChangeArrowheads="1"/>
            </p:cNvSpPr>
            <p:nvPr userDrawn="1"/>
          </p:nvSpPr>
          <p:spPr bwMode="ltGray">
            <a:xfrm rot="-806259">
              <a:off x="1219" y="29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" name="Rectangle 195"/>
            <p:cNvSpPr>
              <a:spLocks noChangeArrowheads="1"/>
            </p:cNvSpPr>
            <p:nvPr userDrawn="1"/>
          </p:nvSpPr>
          <p:spPr bwMode="ltGray">
            <a:xfrm rot="-1543941">
              <a:off x="1165" y="272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8" name="Rectangle 196"/>
            <p:cNvSpPr>
              <a:spLocks noChangeArrowheads="1"/>
            </p:cNvSpPr>
            <p:nvPr userDrawn="1"/>
          </p:nvSpPr>
          <p:spPr bwMode="ltGray">
            <a:xfrm rot="-1341953">
              <a:off x="1176" y="2752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ltGray">
            <a:xfrm rot="-1341953">
              <a:off x="1184" y="277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0" name="Rectangle 198"/>
            <p:cNvSpPr>
              <a:spLocks noChangeArrowheads="1"/>
            </p:cNvSpPr>
            <p:nvPr userDrawn="1"/>
          </p:nvSpPr>
          <p:spPr bwMode="ltGray">
            <a:xfrm rot="-1341953">
              <a:off x="1194" y="279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1" name="Rectangle 199"/>
            <p:cNvSpPr>
              <a:spLocks noChangeArrowheads="1"/>
            </p:cNvSpPr>
            <p:nvPr userDrawn="1"/>
          </p:nvSpPr>
          <p:spPr bwMode="ltGray">
            <a:xfrm rot="-1928746">
              <a:off x="1101" y="262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2" name="Rectangle 200"/>
            <p:cNvSpPr>
              <a:spLocks noChangeArrowheads="1"/>
            </p:cNvSpPr>
            <p:nvPr userDrawn="1"/>
          </p:nvSpPr>
          <p:spPr bwMode="ltGray">
            <a:xfrm rot="-1844175">
              <a:off x="1114" y="264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ltGray">
            <a:xfrm rot="-1752383">
              <a:off x="1129" y="266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4" name="Rectangle 202"/>
            <p:cNvSpPr>
              <a:spLocks noChangeArrowheads="1"/>
            </p:cNvSpPr>
            <p:nvPr userDrawn="1"/>
          </p:nvSpPr>
          <p:spPr bwMode="ltGray">
            <a:xfrm rot="-1752383">
              <a:off x="1142" y="268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5" name="Rectangle 203"/>
            <p:cNvSpPr>
              <a:spLocks noChangeArrowheads="1"/>
            </p:cNvSpPr>
            <p:nvPr userDrawn="1"/>
          </p:nvSpPr>
          <p:spPr bwMode="ltGray">
            <a:xfrm rot="-2466736">
              <a:off x="1014" y="253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6" name="Rectangle 204"/>
            <p:cNvSpPr>
              <a:spLocks noChangeArrowheads="1"/>
            </p:cNvSpPr>
            <p:nvPr userDrawn="1"/>
          </p:nvSpPr>
          <p:spPr bwMode="ltGray">
            <a:xfrm rot="-2466736">
              <a:off x="1035" y="255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ltGray">
            <a:xfrm rot="-2466736">
              <a:off x="1050" y="257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8" name="Rectangle 206"/>
            <p:cNvSpPr>
              <a:spLocks noChangeArrowheads="1"/>
            </p:cNvSpPr>
            <p:nvPr userDrawn="1"/>
          </p:nvSpPr>
          <p:spPr bwMode="ltGray">
            <a:xfrm rot="-2342866">
              <a:off x="1068" y="2590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9" name="Freeform 207"/>
            <p:cNvSpPr>
              <a:spLocks/>
            </p:cNvSpPr>
            <p:nvPr userDrawn="1"/>
          </p:nvSpPr>
          <p:spPr bwMode="ltGray">
            <a:xfrm>
              <a:off x="486" y="2563"/>
              <a:ext cx="180" cy="15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" y="147"/>
                </a:cxn>
                <a:cxn ang="0">
                  <a:pos x="64" y="46"/>
                </a:cxn>
                <a:cxn ang="0">
                  <a:pos x="94" y="151"/>
                </a:cxn>
                <a:cxn ang="0">
                  <a:pos x="129" y="151"/>
                </a:cxn>
                <a:cxn ang="0">
                  <a:pos x="180" y="9"/>
                </a:cxn>
                <a:cxn ang="0">
                  <a:pos x="148" y="10"/>
                </a:cxn>
                <a:cxn ang="0">
                  <a:pos x="112" y="112"/>
                </a:cxn>
                <a:cxn ang="0">
                  <a:pos x="79" y="0"/>
                </a:cxn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180" h="151">
                  <a:moveTo>
                    <a:pt x="0" y="144"/>
                  </a:moveTo>
                  <a:lnTo>
                    <a:pt x="28" y="147"/>
                  </a:lnTo>
                  <a:lnTo>
                    <a:pt x="64" y="46"/>
                  </a:lnTo>
                  <a:lnTo>
                    <a:pt x="94" y="151"/>
                  </a:lnTo>
                  <a:lnTo>
                    <a:pt x="129" y="151"/>
                  </a:lnTo>
                  <a:lnTo>
                    <a:pt x="180" y="9"/>
                  </a:lnTo>
                  <a:lnTo>
                    <a:pt x="148" y="10"/>
                  </a:lnTo>
                  <a:lnTo>
                    <a:pt x="112" y="112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80" name="Rectangle 208"/>
            <p:cNvSpPr>
              <a:spLocks noChangeArrowheads="1"/>
            </p:cNvSpPr>
            <p:nvPr userDrawn="1"/>
          </p:nvSpPr>
          <p:spPr bwMode="ltGray">
            <a:xfrm rot="6575641">
              <a:off x="-217" y="3138"/>
              <a:ext cx="122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ltGray">
            <a:xfrm rot="238799">
              <a:off x="4" y="3146"/>
              <a:ext cx="103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2" name="Rectangle 210"/>
            <p:cNvSpPr>
              <a:spLocks noChangeArrowheads="1"/>
            </p:cNvSpPr>
            <p:nvPr userDrawn="1"/>
          </p:nvSpPr>
          <p:spPr bwMode="ltGray">
            <a:xfrm rot="-2957028">
              <a:off x="907" y="24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3" name="Rectangle 211"/>
            <p:cNvSpPr>
              <a:spLocks noChangeArrowheads="1"/>
            </p:cNvSpPr>
            <p:nvPr userDrawn="1"/>
          </p:nvSpPr>
          <p:spPr bwMode="ltGray">
            <a:xfrm rot="-2957028">
              <a:off x="930" y="248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4" name="Rectangle 212"/>
            <p:cNvSpPr>
              <a:spLocks noChangeArrowheads="1"/>
            </p:cNvSpPr>
            <p:nvPr userDrawn="1"/>
          </p:nvSpPr>
          <p:spPr bwMode="ltGray">
            <a:xfrm rot="-2957028">
              <a:off x="954" y="249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5" name="Rectangle 213"/>
            <p:cNvSpPr>
              <a:spLocks noChangeArrowheads="1"/>
            </p:cNvSpPr>
            <p:nvPr userDrawn="1"/>
          </p:nvSpPr>
          <p:spPr bwMode="ltGray">
            <a:xfrm rot="-2661033">
              <a:off x="974" y="2509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6" name="Rectangle 214"/>
            <p:cNvSpPr>
              <a:spLocks noChangeArrowheads="1"/>
            </p:cNvSpPr>
            <p:nvPr userDrawn="1"/>
          </p:nvSpPr>
          <p:spPr bwMode="ltGray">
            <a:xfrm rot="-3638503">
              <a:off x="788" y="242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" name="Rectangle 215"/>
            <p:cNvSpPr>
              <a:spLocks noChangeArrowheads="1"/>
            </p:cNvSpPr>
            <p:nvPr userDrawn="1"/>
          </p:nvSpPr>
          <p:spPr bwMode="ltGray">
            <a:xfrm rot="-3638503">
              <a:off x="815" y="243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8" name="Rectangle 216"/>
            <p:cNvSpPr>
              <a:spLocks noChangeArrowheads="1"/>
            </p:cNvSpPr>
            <p:nvPr userDrawn="1"/>
          </p:nvSpPr>
          <p:spPr bwMode="ltGray">
            <a:xfrm rot="-3514633">
              <a:off x="837" y="24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ltGray">
            <a:xfrm rot="-3220799">
              <a:off x="862" y="245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0" name="Rectangle 218"/>
            <p:cNvSpPr>
              <a:spLocks noChangeArrowheads="1"/>
            </p:cNvSpPr>
            <p:nvPr userDrawn="1"/>
          </p:nvSpPr>
          <p:spPr bwMode="ltGray">
            <a:xfrm rot="-4338250">
              <a:off x="649" y="239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1" name="Rectangle 219"/>
            <p:cNvSpPr>
              <a:spLocks noChangeArrowheads="1"/>
            </p:cNvSpPr>
            <p:nvPr userDrawn="1"/>
          </p:nvSpPr>
          <p:spPr bwMode="ltGray">
            <a:xfrm rot="-4250359">
              <a:off x="677" y="2402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2" name="Rectangle 220"/>
            <p:cNvSpPr>
              <a:spLocks noChangeArrowheads="1"/>
            </p:cNvSpPr>
            <p:nvPr userDrawn="1"/>
          </p:nvSpPr>
          <p:spPr bwMode="ltGray">
            <a:xfrm rot="-4250359">
              <a:off x="707" y="2407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3" name="Rectangle 221"/>
            <p:cNvSpPr>
              <a:spLocks noChangeArrowheads="1"/>
            </p:cNvSpPr>
            <p:nvPr userDrawn="1"/>
          </p:nvSpPr>
          <p:spPr bwMode="ltGray">
            <a:xfrm rot="-3989246">
              <a:off x="737" y="241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4" name="Rectangle 222"/>
            <p:cNvSpPr>
              <a:spLocks noChangeArrowheads="1"/>
            </p:cNvSpPr>
            <p:nvPr userDrawn="1"/>
          </p:nvSpPr>
          <p:spPr bwMode="ltGray">
            <a:xfrm rot="-4862215">
              <a:off x="503" y="239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5" name="Rectangle 223"/>
            <p:cNvSpPr>
              <a:spLocks noChangeArrowheads="1"/>
            </p:cNvSpPr>
            <p:nvPr userDrawn="1"/>
          </p:nvSpPr>
          <p:spPr bwMode="ltGray">
            <a:xfrm rot="-4673370">
              <a:off x="533" y="239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6" name="Rectangle 224"/>
            <p:cNvSpPr>
              <a:spLocks noChangeArrowheads="1"/>
            </p:cNvSpPr>
            <p:nvPr userDrawn="1"/>
          </p:nvSpPr>
          <p:spPr bwMode="ltGray">
            <a:xfrm rot="-4646721">
              <a:off x="563" y="239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" name="Rectangle 225"/>
            <p:cNvSpPr>
              <a:spLocks noChangeArrowheads="1"/>
            </p:cNvSpPr>
            <p:nvPr userDrawn="1"/>
          </p:nvSpPr>
          <p:spPr bwMode="ltGray">
            <a:xfrm rot="-4580623">
              <a:off x="594" y="239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8" name="Rectangle 226"/>
            <p:cNvSpPr>
              <a:spLocks noChangeArrowheads="1"/>
            </p:cNvSpPr>
            <p:nvPr userDrawn="1"/>
          </p:nvSpPr>
          <p:spPr bwMode="ltGray">
            <a:xfrm rot="-5195129">
              <a:off x="355" y="241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9" name="Rectangle 227"/>
            <p:cNvSpPr>
              <a:spLocks noChangeArrowheads="1"/>
            </p:cNvSpPr>
            <p:nvPr userDrawn="1"/>
          </p:nvSpPr>
          <p:spPr bwMode="ltGray">
            <a:xfrm rot="-5360484">
              <a:off x="385" y="240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0" name="Rectangle 228"/>
            <p:cNvSpPr>
              <a:spLocks noChangeArrowheads="1"/>
            </p:cNvSpPr>
            <p:nvPr userDrawn="1"/>
          </p:nvSpPr>
          <p:spPr bwMode="ltGray">
            <a:xfrm rot="-5288939">
              <a:off x="418" y="240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1" name="Rectangle 229"/>
            <p:cNvSpPr>
              <a:spLocks noChangeArrowheads="1"/>
            </p:cNvSpPr>
            <p:nvPr userDrawn="1"/>
          </p:nvSpPr>
          <p:spPr bwMode="ltGray">
            <a:xfrm rot="-5164854">
              <a:off x="449" y="2400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2" name="Rectangle 230"/>
            <p:cNvSpPr>
              <a:spLocks noChangeArrowheads="1"/>
            </p:cNvSpPr>
            <p:nvPr userDrawn="1"/>
          </p:nvSpPr>
          <p:spPr bwMode="ltGray">
            <a:xfrm rot="-6132163">
              <a:off x="206" y="245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ltGray">
            <a:xfrm rot="-6220433">
              <a:off x="237" y="24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4" name="Rectangle 232"/>
            <p:cNvSpPr>
              <a:spLocks noChangeArrowheads="1"/>
            </p:cNvSpPr>
            <p:nvPr userDrawn="1"/>
          </p:nvSpPr>
          <p:spPr bwMode="ltGray">
            <a:xfrm rot="-6110943">
              <a:off x="266" y="243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5" name="Rectangle 233"/>
            <p:cNvSpPr>
              <a:spLocks noChangeArrowheads="1"/>
            </p:cNvSpPr>
            <p:nvPr userDrawn="1"/>
          </p:nvSpPr>
          <p:spPr bwMode="ltGray">
            <a:xfrm rot="-5919570">
              <a:off x="292" y="242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6" name="Rectangle 234"/>
            <p:cNvSpPr>
              <a:spLocks noChangeArrowheads="1"/>
            </p:cNvSpPr>
            <p:nvPr userDrawn="1"/>
          </p:nvSpPr>
          <p:spPr bwMode="ltGray">
            <a:xfrm rot="-7376291">
              <a:off x="5" y="254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ltGray">
            <a:xfrm rot="-7168347">
              <a:off x="64" y="25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" name="Rectangle 236"/>
            <p:cNvSpPr>
              <a:spLocks noChangeArrowheads="1"/>
            </p:cNvSpPr>
            <p:nvPr userDrawn="1"/>
          </p:nvSpPr>
          <p:spPr bwMode="ltGray">
            <a:xfrm rot="-6802416">
              <a:off x="92" y="250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9" name="Rectangle 237"/>
            <p:cNvSpPr>
              <a:spLocks noChangeArrowheads="1"/>
            </p:cNvSpPr>
            <p:nvPr userDrawn="1"/>
          </p:nvSpPr>
          <p:spPr bwMode="ltGray">
            <a:xfrm rot="-6802416">
              <a:off x="119" y="249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0" name="Rectangle 238"/>
            <p:cNvSpPr>
              <a:spLocks noChangeArrowheads="1"/>
            </p:cNvSpPr>
            <p:nvPr userDrawn="1"/>
          </p:nvSpPr>
          <p:spPr bwMode="ltGray">
            <a:xfrm rot="-6457704">
              <a:off x="150" y="247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ltGray">
            <a:xfrm rot="-1876771">
              <a:off x="0" y="336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2" name="Rectangle 240"/>
            <p:cNvSpPr>
              <a:spLocks noChangeArrowheads="1"/>
            </p:cNvSpPr>
            <p:nvPr userDrawn="1"/>
          </p:nvSpPr>
          <p:spPr bwMode="ltGray">
            <a:xfrm rot="3283992">
              <a:off x="511" y="347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3" name="Rectangle 241"/>
            <p:cNvSpPr>
              <a:spLocks noChangeArrowheads="1"/>
            </p:cNvSpPr>
            <p:nvPr userDrawn="1"/>
          </p:nvSpPr>
          <p:spPr bwMode="ltGray">
            <a:xfrm rot="3283992">
              <a:off x="35" y="279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4" name="Rectangle 242"/>
            <p:cNvSpPr>
              <a:spLocks noChangeArrowheads="1"/>
            </p:cNvSpPr>
            <p:nvPr userDrawn="1"/>
          </p:nvSpPr>
          <p:spPr bwMode="ltGray">
            <a:xfrm rot="-1876771">
              <a:off x="700" y="2851"/>
              <a:ext cx="31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ltGray">
            <a:xfrm rot="5908516">
              <a:off x="200" y="3915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6" name="Rectangle 244"/>
            <p:cNvSpPr>
              <a:spLocks noChangeArrowheads="1"/>
            </p:cNvSpPr>
            <p:nvPr userDrawn="1"/>
          </p:nvSpPr>
          <p:spPr bwMode="ltGray">
            <a:xfrm rot="6683973">
              <a:off x="45" y="3915"/>
              <a:ext cx="144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7" name="Rectangle 245"/>
            <p:cNvSpPr>
              <a:spLocks noChangeArrowheads="1"/>
            </p:cNvSpPr>
            <p:nvPr userDrawn="1"/>
          </p:nvSpPr>
          <p:spPr bwMode="ltGray">
            <a:xfrm rot="5245609">
              <a:off x="361" y="389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" name="Rectangle 246"/>
            <p:cNvSpPr>
              <a:spLocks noChangeArrowheads="1"/>
            </p:cNvSpPr>
            <p:nvPr userDrawn="1"/>
          </p:nvSpPr>
          <p:spPr bwMode="ltGray">
            <a:xfrm rot="4500520">
              <a:off x="522" y="3847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9" name="Rectangle 247"/>
            <p:cNvSpPr>
              <a:spLocks noChangeArrowheads="1"/>
            </p:cNvSpPr>
            <p:nvPr userDrawn="1"/>
          </p:nvSpPr>
          <p:spPr bwMode="ltGray">
            <a:xfrm rot="3805227">
              <a:off x="670" y="377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0" name="Rectangle 248"/>
            <p:cNvSpPr>
              <a:spLocks noChangeArrowheads="1"/>
            </p:cNvSpPr>
            <p:nvPr userDrawn="1"/>
          </p:nvSpPr>
          <p:spPr bwMode="ltGray">
            <a:xfrm rot="3060138">
              <a:off x="813" y="368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1" name="Rectangle 249"/>
            <p:cNvSpPr>
              <a:spLocks noChangeArrowheads="1"/>
            </p:cNvSpPr>
            <p:nvPr userDrawn="1"/>
          </p:nvSpPr>
          <p:spPr bwMode="ltGray">
            <a:xfrm rot="2090281">
              <a:off x="938" y="3582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2" name="Rectangle 250"/>
            <p:cNvSpPr>
              <a:spLocks noChangeArrowheads="1"/>
            </p:cNvSpPr>
            <p:nvPr userDrawn="1"/>
          </p:nvSpPr>
          <p:spPr bwMode="ltGray">
            <a:xfrm rot="-7168347">
              <a:off x="-18" y="2506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3" name="Rectangle 251"/>
            <p:cNvSpPr>
              <a:spLocks noChangeArrowheads="1"/>
            </p:cNvSpPr>
            <p:nvPr userDrawn="1"/>
          </p:nvSpPr>
          <p:spPr bwMode="ltGray">
            <a:xfrm rot="-6406501">
              <a:off x="136" y="243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4" name="Rectangle 252"/>
            <p:cNvSpPr>
              <a:spLocks noChangeArrowheads="1"/>
            </p:cNvSpPr>
            <p:nvPr userDrawn="1"/>
          </p:nvSpPr>
          <p:spPr bwMode="ltGray">
            <a:xfrm rot="-4970620">
              <a:off x="447" y="2364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5" name="Rectangle 253"/>
            <p:cNvSpPr>
              <a:spLocks noChangeArrowheads="1"/>
            </p:cNvSpPr>
            <p:nvPr userDrawn="1"/>
          </p:nvSpPr>
          <p:spPr bwMode="ltGray">
            <a:xfrm rot="-4298502">
              <a:off x="597" y="2360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6" name="Rectangle 254"/>
            <p:cNvSpPr>
              <a:spLocks noChangeArrowheads="1"/>
            </p:cNvSpPr>
            <p:nvPr userDrawn="1"/>
          </p:nvSpPr>
          <p:spPr bwMode="ltGray">
            <a:xfrm rot="-3676305">
              <a:off x="739" y="2386"/>
              <a:ext cx="15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7" name="Rectangle 255"/>
            <p:cNvSpPr>
              <a:spLocks noChangeArrowheads="1"/>
            </p:cNvSpPr>
            <p:nvPr userDrawn="1"/>
          </p:nvSpPr>
          <p:spPr bwMode="ltGray">
            <a:xfrm rot="-3188616">
              <a:off x="869" y="24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8" name="Rectangle 256"/>
            <p:cNvSpPr>
              <a:spLocks noChangeArrowheads="1"/>
            </p:cNvSpPr>
            <p:nvPr userDrawn="1"/>
          </p:nvSpPr>
          <p:spPr bwMode="ltGray">
            <a:xfrm rot="-2610246">
              <a:off x="984" y="2497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29" name="Rectangle 257"/>
            <p:cNvSpPr>
              <a:spLocks noChangeArrowheads="1"/>
            </p:cNvSpPr>
            <p:nvPr userDrawn="1"/>
          </p:nvSpPr>
          <p:spPr bwMode="ltGray">
            <a:xfrm rot="-2190008">
              <a:off x="1075" y="2585"/>
              <a:ext cx="17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0" name="Rectangle 258"/>
            <p:cNvSpPr>
              <a:spLocks noChangeArrowheads="1"/>
            </p:cNvSpPr>
            <p:nvPr userDrawn="1"/>
          </p:nvSpPr>
          <p:spPr bwMode="ltGray">
            <a:xfrm rot="-1728558">
              <a:off x="1147" y="2688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1" name="Rectangle 259"/>
            <p:cNvSpPr>
              <a:spLocks noChangeArrowheads="1"/>
            </p:cNvSpPr>
            <p:nvPr userDrawn="1"/>
          </p:nvSpPr>
          <p:spPr bwMode="ltGray">
            <a:xfrm rot="-1172118">
              <a:off x="1198" y="2805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2" name="Rectangle 260"/>
            <p:cNvSpPr>
              <a:spLocks noChangeArrowheads="1"/>
            </p:cNvSpPr>
            <p:nvPr userDrawn="1"/>
          </p:nvSpPr>
          <p:spPr bwMode="ltGray">
            <a:xfrm rot="-753845">
              <a:off x="1218" y="29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3" name="Rectangle 261"/>
            <p:cNvSpPr>
              <a:spLocks noChangeArrowheads="1"/>
            </p:cNvSpPr>
            <p:nvPr userDrawn="1"/>
          </p:nvSpPr>
          <p:spPr bwMode="ltGray">
            <a:xfrm rot="-287823">
              <a:off x="1213" y="3066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4" name="Rectangle 262"/>
            <p:cNvSpPr>
              <a:spLocks noChangeArrowheads="1"/>
            </p:cNvSpPr>
            <p:nvPr userDrawn="1"/>
          </p:nvSpPr>
          <p:spPr bwMode="ltGray">
            <a:xfrm rot="696741">
              <a:off x="1126" y="3337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5" name="Rectangle 263"/>
            <p:cNvSpPr>
              <a:spLocks noChangeArrowheads="1"/>
            </p:cNvSpPr>
            <p:nvPr userDrawn="1"/>
          </p:nvSpPr>
          <p:spPr bwMode="ltGray">
            <a:xfrm rot="1529990">
              <a:off x="1041" y="3465"/>
              <a:ext cx="14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36" name="Freeform 264"/>
            <p:cNvSpPr>
              <a:spLocks/>
            </p:cNvSpPr>
            <p:nvPr userDrawn="1"/>
          </p:nvSpPr>
          <p:spPr bwMode="ltGray">
            <a:xfrm>
              <a:off x="850" y="3136"/>
              <a:ext cx="204" cy="120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204" y="12"/>
                </a:cxn>
                <a:cxn ang="0">
                  <a:pos x="42" y="0"/>
                </a:cxn>
                <a:cxn ang="0">
                  <a:pos x="0" y="108"/>
                </a:cxn>
                <a:cxn ang="0">
                  <a:pos x="30" y="114"/>
                </a:cxn>
                <a:cxn ang="0">
                  <a:pos x="60" y="30"/>
                </a:cxn>
                <a:cxn ang="0">
                  <a:pos x="102" y="36"/>
                </a:cxn>
                <a:cxn ang="0">
                  <a:pos x="78" y="108"/>
                </a:cxn>
                <a:cxn ang="0">
                  <a:pos x="102" y="108"/>
                </a:cxn>
                <a:cxn ang="0">
                  <a:pos x="132" y="36"/>
                </a:cxn>
                <a:cxn ang="0">
                  <a:pos x="162" y="36"/>
                </a:cxn>
                <a:cxn ang="0">
                  <a:pos x="138" y="114"/>
                </a:cxn>
                <a:cxn ang="0">
                  <a:pos x="168" y="120"/>
                </a:cxn>
              </a:cxnLst>
              <a:rect l="0" t="0" r="r" b="b"/>
              <a:pathLst>
                <a:path w="204" h="120">
                  <a:moveTo>
                    <a:pt x="168" y="120"/>
                  </a:moveTo>
                  <a:lnTo>
                    <a:pt x="204" y="12"/>
                  </a:lnTo>
                  <a:lnTo>
                    <a:pt x="42" y="0"/>
                  </a:lnTo>
                  <a:lnTo>
                    <a:pt x="0" y="108"/>
                  </a:lnTo>
                  <a:lnTo>
                    <a:pt x="30" y="114"/>
                  </a:lnTo>
                  <a:lnTo>
                    <a:pt x="60" y="30"/>
                  </a:lnTo>
                  <a:lnTo>
                    <a:pt x="102" y="36"/>
                  </a:lnTo>
                  <a:lnTo>
                    <a:pt x="78" y="108"/>
                  </a:lnTo>
                  <a:lnTo>
                    <a:pt x="102" y="108"/>
                  </a:lnTo>
                  <a:lnTo>
                    <a:pt x="132" y="36"/>
                  </a:lnTo>
                  <a:lnTo>
                    <a:pt x="162" y="36"/>
                  </a:lnTo>
                  <a:lnTo>
                    <a:pt x="138" y="114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37" name="Freeform 265"/>
            <p:cNvSpPr>
              <a:spLocks/>
            </p:cNvSpPr>
            <p:nvPr userDrawn="1"/>
          </p:nvSpPr>
          <p:spPr bwMode="ltGray">
            <a:xfrm>
              <a:off x="19" y="2722"/>
              <a:ext cx="90" cy="78"/>
            </a:xfrm>
            <a:custGeom>
              <a:avLst/>
              <a:gdLst/>
              <a:ahLst/>
              <a:cxnLst>
                <a:cxn ang="0">
                  <a:pos x="66" y="36"/>
                </a:cxn>
                <a:cxn ang="0">
                  <a:pos x="66" y="36"/>
                </a:cxn>
                <a:cxn ang="0">
                  <a:pos x="18" y="24"/>
                </a:cxn>
                <a:cxn ang="0">
                  <a:pos x="0" y="30"/>
                </a:cxn>
                <a:cxn ang="0">
                  <a:pos x="36" y="78"/>
                </a:cxn>
                <a:cxn ang="0">
                  <a:pos x="48" y="72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72" y="54"/>
                </a:cxn>
                <a:cxn ang="0">
                  <a:pos x="90" y="42"/>
                </a:cxn>
                <a:cxn ang="0">
                  <a:pos x="54" y="0"/>
                </a:cxn>
                <a:cxn ang="0">
                  <a:pos x="42" y="6"/>
                </a:cxn>
                <a:cxn ang="0">
                  <a:pos x="66" y="36"/>
                </a:cxn>
              </a:cxnLst>
              <a:rect l="0" t="0" r="r" b="b"/>
              <a:pathLst>
                <a:path w="90" h="78">
                  <a:moveTo>
                    <a:pt x="66" y="36"/>
                  </a:moveTo>
                  <a:lnTo>
                    <a:pt x="66" y="36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36" y="78"/>
                  </a:lnTo>
                  <a:lnTo>
                    <a:pt x="48" y="7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72" y="54"/>
                  </a:lnTo>
                  <a:lnTo>
                    <a:pt x="90" y="42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38" name="Freeform 266"/>
            <p:cNvSpPr>
              <a:spLocks/>
            </p:cNvSpPr>
            <p:nvPr userDrawn="1"/>
          </p:nvSpPr>
          <p:spPr bwMode="ltGray">
            <a:xfrm>
              <a:off x="97" y="2651"/>
              <a:ext cx="101" cy="89"/>
            </a:xfrm>
            <a:custGeom>
              <a:avLst/>
              <a:gdLst/>
              <a:ahLst/>
              <a:cxnLst>
                <a:cxn ang="0">
                  <a:pos x="54" y="89"/>
                </a:cxn>
                <a:cxn ang="0">
                  <a:pos x="65" y="83"/>
                </a:cxn>
                <a:cxn ang="0">
                  <a:pos x="48" y="35"/>
                </a:cxn>
                <a:cxn ang="0">
                  <a:pos x="89" y="65"/>
                </a:cxn>
                <a:cxn ang="0">
                  <a:pos x="101" y="59"/>
                </a:cxn>
                <a:cxn ang="0">
                  <a:pos x="83" y="0"/>
                </a:cxn>
                <a:cxn ang="0">
                  <a:pos x="71" y="12"/>
                </a:cxn>
                <a:cxn ang="0">
                  <a:pos x="83" y="41"/>
                </a:cxn>
                <a:cxn ang="0">
                  <a:pos x="48" y="23"/>
                </a:cxn>
                <a:cxn ang="0">
                  <a:pos x="36" y="29"/>
                </a:cxn>
                <a:cxn ang="0">
                  <a:pos x="45" y="68"/>
                </a:cxn>
                <a:cxn ang="0">
                  <a:pos x="18" y="41"/>
                </a:cxn>
                <a:cxn ang="0">
                  <a:pos x="0" y="53"/>
                </a:cxn>
                <a:cxn ang="0">
                  <a:pos x="54" y="89"/>
                </a:cxn>
              </a:cxnLst>
              <a:rect l="0" t="0" r="r" b="b"/>
              <a:pathLst>
                <a:path w="101" h="89">
                  <a:moveTo>
                    <a:pt x="54" y="89"/>
                  </a:moveTo>
                  <a:lnTo>
                    <a:pt x="65" y="83"/>
                  </a:lnTo>
                  <a:lnTo>
                    <a:pt x="48" y="35"/>
                  </a:lnTo>
                  <a:lnTo>
                    <a:pt x="89" y="65"/>
                  </a:lnTo>
                  <a:lnTo>
                    <a:pt x="101" y="59"/>
                  </a:lnTo>
                  <a:lnTo>
                    <a:pt x="83" y="0"/>
                  </a:lnTo>
                  <a:lnTo>
                    <a:pt x="71" y="12"/>
                  </a:lnTo>
                  <a:lnTo>
                    <a:pt x="83" y="41"/>
                  </a:lnTo>
                  <a:lnTo>
                    <a:pt x="48" y="23"/>
                  </a:lnTo>
                  <a:lnTo>
                    <a:pt x="36" y="29"/>
                  </a:lnTo>
                  <a:lnTo>
                    <a:pt x="45" y="68"/>
                  </a:lnTo>
                  <a:lnTo>
                    <a:pt x="18" y="41"/>
                  </a:lnTo>
                  <a:lnTo>
                    <a:pt x="0" y="53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39" name="Freeform 267"/>
            <p:cNvSpPr>
              <a:spLocks/>
            </p:cNvSpPr>
            <p:nvPr userDrawn="1"/>
          </p:nvSpPr>
          <p:spPr bwMode="ltGray">
            <a:xfrm>
              <a:off x="677" y="3502"/>
              <a:ext cx="83" cy="78"/>
            </a:xfrm>
            <a:custGeom>
              <a:avLst/>
              <a:gdLst/>
              <a:ahLst/>
              <a:cxnLst>
                <a:cxn ang="0">
                  <a:pos x="36" y="78"/>
                </a:cxn>
                <a:cxn ang="0">
                  <a:pos x="83" y="48"/>
                </a:cxn>
                <a:cxn ang="0">
                  <a:pos x="54" y="0"/>
                </a:cxn>
                <a:cxn ang="0">
                  <a:pos x="0" y="30"/>
                </a:cxn>
                <a:cxn ang="0">
                  <a:pos x="6" y="36"/>
                </a:cxn>
                <a:cxn ang="0">
                  <a:pos x="42" y="18"/>
                </a:cxn>
                <a:cxn ang="0">
                  <a:pos x="54" y="30"/>
                </a:cxn>
                <a:cxn ang="0">
                  <a:pos x="24" y="48"/>
                </a:cxn>
                <a:cxn ang="0">
                  <a:pos x="30" y="54"/>
                </a:cxn>
                <a:cxn ang="0">
                  <a:pos x="60" y="36"/>
                </a:cxn>
                <a:cxn ang="0">
                  <a:pos x="66" y="48"/>
                </a:cxn>
                <a:cxn ang="0">
                  <a:pos x="30" y="66"/>
                </a:cxn>
                <a:cxn ang="0">
                  <a:pos x="36" y="78"/>
                </a:cxn>
              </a:cxnLst>
              <a:rect l="0" t="0" r="r" b="b"/>
              <a:pathLst>
                <a:path w="83" h="78">
                  <a:moveTo>
                    <a:pt x="36" y="78"/>
                  </a:moveTo>
                  <a:lnTo>
                    <a:pt x="83" y="48"/>
                  </a:lnTo>
                  <a:lnTo>
                    <a:pt x="54" y="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42" y="18"/>
                  </a:lnTo>
                  <a:lnTo>
                    <a:pt x="54" y="30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60" y="36"/>
                  </a:lnTo>
                  <a:lnTo>
                    <a:pt x="66" y="48"/>
                  </a:lnTo>
                  <a:lnTo>
                    <a:pt x="30" y="66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0" name="Freeform 268"/>
            <p:cNvSpPr>
              <a:spLocks/>
            </p:cNvSpPr>
            <p:nvPr userDrawn="1"/>
          </p:nvSpPr>
          <p:spPr bwMode="ltGray">
            <a:xfrm>
              <a:off x="940" y="2782"/>
              <a:ext cx="90" cy="72"/>
            </a:xfrm>
            <a:custGeom>
              <a:avLst/>
              <a:gdLst/>
              <a:ahLst/>
              <a:cxnLst>
                <a:cxn ang="0">
                  <a:pos x="90" y="30"/>
                </a:cxn>
                <a:cxn ang="0">
                  <a:pos x="66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36" y="66"/>
                </a:cxn>
                <a:cxn ang="0">
                  <a:pos x="18" y="42"/>
                </a:cxn>
                <a:cxn ang="0">
                  <a:pos x="36" y="30"/>
                </a:cxn>
                <a:cxn ang="0">
                  <a:pos x="54" y="54"/>
                </a:cxn>
                <a:cxn ang="0">
                  <a:pos x="60" y="48"/>
                </a:cxn>
                <a:cxn ang="0">
                  <a:pos x="48" y="24"/>
                </a:cxn>
                <a:cxn ang="0">
                  <a:pos x="60" y="12"/>
                </a:cxn>
                <a:cxn ang="0">
                  <a:pos x="78" y="42"/>
                </a:cxn>
                <a:cxn ang="0">
                  <a:pos x="90" y="30"/>
                </a:cxn>
              </a:cxnLst>
              <a:rect l="0" t="0" r="r" b="b"/>
              <a:pathLst>
                <a:path w="90" h="72">
                  <a:moveTo>
                    <a:pt x="90" y="30"/>
                  </a:moveTo>
                  <a:lnTo>
                    <a:pt x="66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36" y="66"/>
                  </a:lnTo>
                  <a:lnTo>
                    <a:pt x="18" y="42"/>
                  </a:lnTo>
                  <a:lnTo>
                    <a:pt x="36" y="3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78" y="42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1" name="Freeform 269"/>
            <p:cNvSpPr>
              <a:spLocks/>
            </p:cNvSpPr>
            <p:nvPr userDrawn="1"/>
          </p:nvSpPr>
          <p:spPr bwMode="ltGray">
            <a:xfrm>
              <a:off x="898" y="2716"/>
              <a:ext cx="90" cy="84"/>
            </a:xfrm>
            <a:custGeom>
              <a:avLst/>
              <a:gdLst/>
              <a:ahLst/>
              <a:cxnLst>
                <a:cxn ang="0">
                  <a:pos x="42" y="60"/>
                </a:cxn>
                <a:cxn ang="0">
                  <a:pos x="42" y="60"/>
                </a:cxn>
                <a:cxn ang="0">
                  <a:pos x="72" y="12"/>
                </a:cxn>
                <a:cxn ang="0">
                  <a:pos x="66" y="0"/>
                </a:cxn>
                <a:cxn ang="0">
                  <a:pos x="0" y="42"/>
                </a:cxn>
                <a:cxn ang="0">
                  <a:pos x="6" y="54"/>
                </a:cxn>
                <a:cxn ang="0">
                  <a:pos x="54" y="24"/>
                </a:cxn>
                <a:cxn ang="0">
                  <a:pos x="54" y="24"/>
                </a:cxn>
                <a:cxn ang="0">
                  <a:pos x="18" y="72"/>
                </a:cxn>
                <a:cxn ang="0">
                  <a:pos x="24" y="84"/>
                </a:cxn>
                <a:cxn ang="0">
                  <a:pos x="90" y="42"/>
                </a:cxn>
                <a:cxn ang="0">
                  <a:pos x="84" y="30"/>
                </a:cxn>
                <a:cxn ang="0">
                  <a:pos x="42" y="60"/>
                </a:cxn>
              </a:cxnLst>
              <a:rect l="0" t="0" r="r" b="b"/>
              <a:pathLst>
                <a:path w="90" h="84">
                  <a:moveTo>
                    <a:pt x="42" y="60"/>
                  </a:moveTo>
                  <a:lnTo>
                    <a:pt x="42" y="60"/>
                  </a:lnTo>
                  <a:lnTo>
                    <a:pt x="72" y="12"/>
                  </a:lnTo>
                  <a:lnTo>
                    <a:pt x="66" y="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18" y="72"/>
                  </a:lnTo>
                  <a:lnTo>
                    <a:pt x="24" y="84"/>
                  </a:lnTo>
                  <a:lnTo>
                    <a:pt x="90" y="42"/>
                  </a:lnTo>
                  <a:lnTo>
                    <a:pt x="84" y="3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2" name="Freeform 270"/>
            <p:cNvSpPr>
              <a:spLocks/>
            </p:cNvSpPr>
            <p:nvPr userDrawn="1"/>
          </p:nvSpPr>
          <p:spPr bwMode="ltGray">
            <a:xfrm>
              <a:off x="7" y="3837"/>
              <a:ext cx="6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3" name="Freeform 271"/>
            <p:cNvSpPr>
              <a:spLocks/>
            </p:cNvSpPr>
            <p:nvPr userDrawn="1"/>
          </p:nvSpPr>
          <p:spPr bwMode="ltGray">
            <a:xfrm>
              <a:off x="7" y="2555"/>
              <a:ext cx="30" cy="48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18" y="48"/>
                </a:cxn>
                <a:cxn ang="0">
                  <a:pos x="30" y="42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8" y="48"/>
                </a:cxn>
                <a:cxn ang="0">
                  <a:pos x="18" y="48"/>
                </a:cxn>
              </a:cxnLst>
              <a:rect l="0" t="0" r="r" b="b"/>
              <a:pathLst>
                <a:path w="30" h="48">
                  <a:moveTo>
                    <a:pt x="18" y="48"/>
                  </a:moveTo>
                  <a:lnTo>
                    <a:pt x="18" y="48"/>
                  </a:lnTo>
                  <a:lnTo>
                    <a:pt x="30" y="4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4" name="Freeform 272"/>
            <p:cNvSpPr>
              <a:spLocks/>
            </p:cNvSpPr>
            <p:nvPr userDrawn="1"/>
          </p:nvSpPr>
          <p:spPr bwMode="ltGray">
            <a:xfrm>
              <a:off x="7" y="3843"/>
              <a:ext cx="36" cy="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36"/>
                </a:cxn>
                <a:cxn ang="0">
                  <a:pos x="0" y="66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66">
                  <a:moveTo>
                    <a:pt x="3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45" name="Rectangle 273"/>
            <p:cNvSpPr>
              <a:spLocks noChangeArrowheads="1"/>
            </p:cNvSpPr>
            <p:nvPr userDrawn="1"/>
          </p:nvSpPr>
          <p:spPr bwMode="ltGray">
            <a:xfrm rot="244926">
              <a:off x="1177" y="3201"/>
              <a:ext cx="16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6" name="Rectangle 274"/>
            <p:cNvSpPr>
              <a:spLocks noChangeArrowheads="1"/>
            </p:cNvSpPr>
            <p:nvPr userDrawn="1"/>
          </p:nvSpPr>
          <p:spPr bwMode="ltGray">
            <a:xfrm rot="-5598588">
              <a:off x="290" y="2386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7" name="Freeform 275"/>
            <p:cNvSpPr>
              <a:spLocks/>
            </p:cNvSpPr>
            <p:nvPr userDrawn="1"/>
          </p:nvSpPr>
          <p:spPr bwMode="ltGray">
            <a:xfrm>
              <a:off x="139" y="3573"/>
              <a:ext cx="144" cy="15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9" y="61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48" name="Freeform 276"/>
            <p:cNvSpPr>
              <a:spLocks/>
            </p:cNvSpPr>
            <p:nvPr userDrawn="1"/>
          </p:nvSpPr>
          <p:spPr bwMode="ltGray">
            <a:xfrm rot="-2857037">
              <a:off x="619" y="3550"/>
              <a:ext cx="68" cy="69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3" y="47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49" name="Freeform 277"/>
            <p:cNvSpPr>
              <a:spLocks/>
            </p:cNvSpPr>
            <p:nvPr userDrawn="1"/>
          </p:nvSpPr>
          <p:spPr bwMode="ltGray">
            <a:xfrm>
              <a:off x="235" y="2503"/>
              <a:ext cx="348" cy="1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582"/>
                </a:cxn>
                <a:cxn ang="0">
                  <a:pos x="348" y="1272"/>
                </a:cxn>
                <a:cxn ang="0">
                  <a:pos x="54" y="676"/>
                </a:cxn>
                <a:cxn ang="0">
                  <a:pos x="0" y="0"/>
                </a:cxn>
              </a:cxnLst>
              <a:rect l="0" t="0" r="r" b="b"/>
              <a:pathLst>
                <a:path w="348" h="1272">
                  <a:moveTo>
                    <a:pt x="0" y="0"/>
                  </a:moveTo>
                  <a:lnTo>
                    <a:pt x="287" y="582"/>
                  </a:lnTo>
                  <a:lnTo>
                    <a:pt x="348" y="1272"/>
                  </a:lnTo>
                  <a:lnTo>
                    <a:pt x="54" y="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DC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50" name="Oval 278"/>
            <p:cNvSpPr>
              <a:spLocks noChangeArrowheads="1"/>
            </p:cNvSpPr>
            <p:nvPr userDrawn="1"/>
          </p:nvSpPr>
          <p:spPr bwMode="ltGray">
            <a:xfrm rot="-1684349">
              <a:off x="296" y="3047"/>
              <a:ext cx="221" cy="174"/>
            </a:xfrm>
            <a:prstGeom prst="ellipse">
              <a:avLst/>
            </a:pr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58FDB-CEBF-4DDA-BE60-E6AFDA1368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E2703-21F5-4CB4-850C-B782EE53F1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195513" y="1600200"/>
            <a:ext cx="6491287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EAB370-9E31-4799-B2AA-803113522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BE0C0-2483-4B64-875B-80B80C0020F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13951-37D0-4B7D-8986-67E7957EA9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95513" y="1600200"/>
            <a:ext cx="3168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16563" y="1600200"/>
            <a:ext cx="31702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CB15A-BE0E-47BB-9426-CDCE8E5938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5FB56-A4AB-4669-AB23-67948465F2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A1EC5-1EA5-4229-AA9E-774C7203AC8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D14D2-0E94-4A00-B002-10A42A7431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BB005-77BF-4FE4-8EEA-E91A74E6E5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40268-0B22-4D1A-AC90-AEF5153F9B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1600200"/>
            <a:ext cx="6491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FDFD69-2E38-4EC2-BBE5-C9ACCB0381C3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429000"/>
            <a:ext cx="2198688" cy="2703513"/>
            <a:chOff x="0" y="2291"/>
            <a:chExt cx="1385" cy="1702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 rot="6798887">
              <a:off x="62" y="388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 rot="6798887">
              <a:off x="33" y="388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 rot="6798887">
              <a:off x="6" y="387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ltGray">
            <a:xfrm rot="5999912">
              <a:off x="209" y="388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 rot="5999912">
              <a:off x="182" y="388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 rot="6250138">
              <a:off x="152" y="388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 rot="6238076">
              <a:off x="123" y="388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ltGray">
            <a:xfrm rot="5380717">
              <a:off x="363" y="386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 rot="5380717">
              <a:off x="332" y="387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ltGray">
            <a:xfrm rot="5583200">
              <a:off x="302" y="387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ltGray">
            <a:xfrm rot="5737625">
              <a:off x="270" y="3882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ltGray">
            <a:xfrm rot="4715477">
              <a:off x="516" y="382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ltGray">
            <a:xfrm rot="4924949">
              <a:off x="486" y="38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ltGray">
            <a:xfrm rot="4924949">
              <a:off x="456" y="38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 rot="5041352">
              <a:off x="426" y="385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 rot="3816889">
              <a:off x="664" y="376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 rot="3816889">
              <a:off x="634" y="3780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 rot="4104184">
              <a:off x="605" y="3791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ltGray">
            <a:xfrm rot="4325343">
              <a:off x="575" y="380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ltGray">
            <a:xfrm rot="3368036">
              <a:off x="799" y="3683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ltGray">
            <a:xfrm rot="3368036">
              <a:off x="772" y="369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ltGray">
            <a:xfrm rot="3368036">
              <a:off x="745" y="37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ltGray">
            <a:xfrm rot="3816889">
              <a:off x="717" y="373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ltGray">
            <a:xfrm rot="2302266">
              <a:off x="923" y="358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ltGray">
            <a:xfrm rot="2302266">
              <a:off x="899" y="360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ltGray">
            <a:xfrm rot="2707562">
              <a:off x="876" y="3626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ltGray">
            <a:xfrm rot="2707562">
              <a:off x="850" y="3644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ltGray">
            <a:xfrm rot="1525830">
              <a:off x="1027" y="3473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ltGray">
            <a:xfrm rot="1525830">
              <a:off x="1009" y="349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ltGray">
            <a:xfrm rot="1788117">
              <a:off x="990" y="351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" name="Rectangle 38"/>
            <p:cNvSpPr>
              <a:spLocks noChangeArrowheads="1"/>
            </p:cNvSpPr>
            <p:nvPr userDrawn="1"/>
          </p:nvSpPr>
          <p:spPr bwMode="ltGray">
            <a:xfrm rot="1788117">
              <a:off x="969" y="354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ltGray">
            <a:xfrm rot="841630">
              <a:off x="1113" y="3355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ltGray">
            <a:xfrm rot="841630">
              <a:off x="1100" y="3378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" name="Rectangle 41"/>
            <p:cNvSpPr>
              <a:spLocks noChangeArrowheads="1"/>
            </p:cNvSpPr>
            <p:nvPr userDrawn="1"/>
          </p:nvSpPr>
          <p:spPr bwMode="ltGray">
            <a:xfrm rot="1308689">
              <a:off x="1086" y="340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ltGray">
            <a:xfrm rot="1308689">
              <a:off x="1064" y="342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7" name="Rectangle 43"/>
            <p:cNvSpPr>
              <a:spLocks noChangeArrowheads="1"/>
            </p:cNvSpPr>
            <p:nvPr userDrawn="1"/>
          </p:nvSpPr>
          <p:spPr bwMode="ltGray">
            <a:xfrm rot="469913">
              <a:off x="1172" y="3225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ltGray">
            <a:xfrm rot="559869">
              <a:off x="1162" y="3250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9" name="Rectangle 45"/>
            <p:cNvSpPr>
              <a:spLocks noChangeArrowheads="1"/>
            </p:cNvSpPr>
            <p:nvPr userDrawn="1"/>
          </p:nvSpPr>
          <p:spPr bwMode="ltGray">
            <a:xfrm rot="734079">
              <a:off x="1154" y="327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0" name="Rectangle 46"/>
            <p:cNvSpPr>
              <a:spLocks noChangeArrowheads="1"/>
            </p:cNvSpPr>
            <p:nvPr userDrawn="1"/>
          </p:nvSpPr>
          <p:spPr bwMode="ltGray">
            <a:xfrm rot="734079">
              <a:off x="1141" y="330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ltGray">
            <a:xfrm rot="-293905">
              <a:off x="1211" y="309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ltGray">
            <a:xfrm rot="-8">
              <a:off x="1201" y="3122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ltGray">
            <a:xfrm rot="-8">
              <a:off x="1200" y="3147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ltGray">
            <a:xfrm rot="214188">
              <a:off x="1189" y="31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ltGray">
            <a:xfrm rot="-682388">
              <a:off x="1219" y="296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ltGray">
            <a:xfrm rot="-480400">
              <a:off x="1220" y="2991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ltGray">
            <a:xfrm rot="-480400">
              <a:off x="1220" y="30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8" name="Rectangle 54"/>
            <p:cNvSpPr>
              <a:spLocks noChangeArrowheads="1"/>
            </p:cNvSpPr>
            <p:nvPr userDrawn="1"/>
          </p:nvSpPr>
          <p:spPr bwMode="ltGray">
            <a:xfrm rot="-270546">
              <a:off x="1219" y="30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ltGray">
            <a:xfrm rot="-1132286">
              <a:off x="1207" y="2843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ltGray">
            <a:xfrm rot="-969272">
              <a:off x="1213" y="286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ltGray">
            <a:xfrm rot="-969272">
              <a:off x="1216" y="288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2" name="Rectangle 58"/>
            <p:cNvSpPr>
              <a:spLocks noChangeArrowheads="1"/>
            </p:cNvSpPr>
            <p:nvPr userDrawn="1"/>
          </p:nvSpPr>
          <p:spPr bwMode="ltGray">
            <a:xfrm rot="-806259">
              <a:off x="1219" y="291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3" name="Rectangle 59"/>
            <p:cNvSpPr>
              <a:spLocks noChangeArrowheads="1"/>
            </p:cNvSpPr>
            <p:nvPr userDrawn="1"/>
          </p:nvSpPr>
          <p:spPr bwMode="ltGray">
            <a:xfrm rot="-1543941">
              <a:off x="1165" y="272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4" name="Rectangle 60"/>
            <p:cNvSpPr>
              <a:spLocks noChangeArrowheads="1"/>
            </p:cNvSpPr>
            <p:nvPr userDrawn="1"/>
          </p:nvSpPr>
          <p:spPr bwMode="ltGray">
            <a:xfrm rot="-1341953">
              <a:off x="1176" y="2752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5" name="Rectangle 61"/>
            <p:cNvSpPr>
              <a:spLocks noChangeArrowheads="1"/>
            </p:cNvSpPr>
            <p:nvPr userDrawn="1"/>
          </p:nvSpPr>
          <p:spPr bwMode="ltGray">
            <a:xfrm rot="-1341953">
              <a:off x="1184" y="277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6" name="Rectangle 62"/>
            <p:cNvSpPr>
              <a:spLocks noChangeArrowheads="1"/>
            </p:cNvSpPr>
            <p:nvPr userDrawn="1"/>
          </p:nvSpPr>
          <p:spPr bwMode="ltGray">
            <a:xfrm rot="-1341953">
              <a:off x="1194" y="279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7" name="Rectangle 63"/>
            <p:cNvSpPr>
              <a:spLocks noChangeArrowheads="1"/>
            </p:cNvSpPr>
            <p:nvPr userDrawn="1"/>
          </p:nvSpPr>
          <p:spPr bwMode="ltGray">
            <a:xfrm rot="-1928746">
              <a:off x="1101" y="262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8" name="Rectangle 64"/>
            <p:cNvSpPr>
              <a:spLocks noChangeArrowheads="1"/>
            </p:cNvSpPr>
            <p:nvPr userDrawn="1"/>
          </p:nvSpPr>
          <p:spPr bwMode="ltGray">
            <a:xfrm rot="-1844175">
              <a:off x="1114" y="2645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9" name="Rectangle 65"/>
            <p:cNvSpPr>
              <a:spLocks noChangeArrowheads="1"/>
            </p:cNvSpPr>
            <p:nvPr userDrawn="1"/>
          </p:nvSpPr>
          <p:spPr bwMode="ltGray">
            <a:xfrm rot="-1752383">
              <a:off x="1129" y="266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0" name="Rectangle 66"/>
            <p:cNvSpPr>
              <a:spLocks noChangeArrowheads="1"/>
            </p:cNvSpPr>
            <p:nvPr userDrawn="1"/>
          </p:nvSpPr>
          <p:spPr bwMode="ltGray">
            <a:xfrm rot="-1752383">
              <a:off x="1142" y="268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1" name="Rectangle 67"/>
            <p:cNvSpPr>
              <a:spLocks noChangeArrowheads="1"/>
            </p:cNvSpPr>
            <p:nvPr userDrawn="1"/>
          </p:nvSpPr>
          <p:spPr bwMode="ltGray">
            <a:xfrm rot="-2466736">
              <a:off x="1014" y="2538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2" name="Rectangle 68"/>
            <p:cNvSpPr>
              <a:spLocks noChangeArrowheads="1"/>
            </p:cNvSpPr>
            <p:nvPr userDrawn="1"/>
          </p:nvSpPr>
          <p:spPr bwMode="ltGray">
            <a:xfrm rot="-2466736">
              <a:off x="1035" y="255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3" name="Rectangle 69"/>
            <p:cNvSpPr>
              <a:spLocks noChangeArrowheads="1"/>
            </p:cNvSpPr>
            <p:nvPr userDrawn="1"/>
          </p:nvSpPr>
          <p:spPr bwMode="ltGray">
            <a:xfrm rot="-2466736">
              <a:off x="1050" y="2574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ltGray">
            <a:xfrm rot="-2342866">
              <a:off x="1068" y="2590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ltGray">
            <a:xfrm>
              <a:off x="486" y="2563"/>
              <a:ext cx="180" cy="15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" y="147"/>
                </a:cxn>
                <a:cxn ang="0">
                  <a:pos x="64" y="46"/>
                </a:cxn>
                <a:cxn ang="0">
                  <a:pos x="94" y="151"/>
                </a:cxn>
                <a:cxn ang="0">
                  <a:pos x="129" y="151"/>
                </a:cxn>
                <a:cxn ang="0">
                  <a:pos x="180" y="9"/>
                </a:cxn>
                <a:cxn ang="0">
                  <a:pos x="148" y="10"/>
                </a:cxn>
                <a:cxn ang="0">
                  <a:pos x="112" y="112"/>
                </a:cxn>
                <a:cxn ang="0">
                  <a:pos x="79" y="0"/>
                </a:cxn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180" h="151">
                  <a:moveTo>
                    <a:pt x="0" y="144"/>
                  </a:moveTo>
                  <a:lnTo>
                    <a:pt x="28" y="147"/>
                  </a:lnTo>
                  <a:lnTo>
                    <a:pt x="64" y="46"/>
                  </a:lnTo>
                  <a:lnTo>
                    <a:pt x="94" y="151"/>
                  </a:lnTo>
                  <a:lnTo>
                    <a:pt x="129" y="151"/>
                  </a:lnTo>
                  <a:lnTo>
                    <a:pt x="180" y="9"/>
                  </a:lnTo>
                  <a:lnTo>
                    <a:pt x="148" y="10"/>
                  </a:lnTo>
                  <a:lnTo>
                    <a:pt x="112" y="112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ltGray">
            <a:xfrm rot="6575641">
              <a:off x="-217" y="3138"/>
              <a:ext cx="122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ltGray">
            <a:xfrm rot="238799">
              <a:off x="4" y="3146"/>
              <a:ext cx="103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ltGray">
            <a:xfrm rot="-2957028">
              <a:off x="907" y="247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ltGray">
            <a:xfrm rot="-2957028">
              <a:off x="930" y="2486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ltGray">
            <a:xfrm rot="-2957028">
              <a:off x="954" y="2497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ltGray">
            <a:xfrm rot="-2661033">
              <a:off x="974" y="2509"/>
              <a:ext cx="86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ltGray">
            <a:xfrm rot="-3638503">
              <a:off x="788" y="242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ltGray">
            <a:xfrm rot="-3638503">
              <a:off x="815" y="2434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ltGray">
            <a:xfrm rot="-3514633">
              <a:off x="837" y="2441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 rot="-3220799">
              <a:off x="862" y="2453"/>
              <a:ext cx="8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ltGray">
            <a:xfrm rot="-4338250">
              <a:off x="649" y="2396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ltGray">
            <a:xfrm rot="-4250359">
              <a:off x="677" y="2402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ltGray">
            <a:xfrm rot="-4250359">
              <a:off x="707" y="2407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ltGray">
            <a:xfrm rot="-3989246">
              <a:off x="737" y="241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ltGray">
            <a:xfrm rot="-4862215">
              <a:off x="503" y="239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ltGray">
            <a:xfrm rot="-4673370">
              <a:off x="533" y="239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ltGray">
            <a:xfrm rot="-4646721">
              <a:off x="563" y="2390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3" name="Rectangle 89"/>
            <p:cNvSpPr>
              <a:spLocks noChangeArrowheads="1"/>
            </p:cNvSpPr>
            <p:nvPr userDrawn="1"/>
          </p:nvSpPr>
          <p:spPr bwMode="ltGray">
            <a:xfrm rot="-4580623">
              <a:off x="594" y="2391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4" name="Rectangle 90"/>
            <p:cNvSpPr>
              <a:spLocks noChangeArrowheads="1"/>
            </p:cNvSpPr>
            <p:nvPr userDrawn="1"/>
          </p:nvSpPr>
          <p:spPr bwMode="ltGray">
            <a:xfrm rot="-5195129">
              <a:off x="355" y="2414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ltGray">
            <a:xfrm rot="-5360484">
              <a:off x="385" y="2409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6" name="Rectangle 92"/>
            <p:cNvSpPr>
              <a:spLocks noChangeArrowheads="1"/>
            </p:cNvSpPr>
            <p:nvPr userDrawn="1"/>
          </p:nvSpPr>
          <p:spPr bwMode="ltGray">
            <a:xfrm rot="-5288939">
              <a:off x="418" y="2405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7" name="Rectangle 93"/>
            <p:cNvSpPr>
              <a:spLocks noChangeArrowheads="1"/>
            </p:cNvSpPr>
            <p:nvPr userDrawn="1"/>
          </p:nvSpPr>
          <p:spPr bwMode="ltGray">
            <a:xfrm rot="-5164854">
              <a:off x="449" y="2400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ltGray">
            <a:xfrm rot="-6132163">
              <a:off x="206" y="245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9" name="Rectangle 95"/>
            <p:cNvSpPr>
              <a:spLocks noChangeArrowheads="1"/>
            </p:cNvSpPr>
            <p:nvPr userDrawn="1"/>
          </p:nvSpPr>
          <p:spPr bwMode="ltGray">
            <a:xfrm rot="-6220433">
              <a:off x="237" y="244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0" name="Rectangle 96"/>
            <p:cNvSpPr>
              <a:spLocks noChangeArrowheads="1"/>
            </p:cNvSpPr>
            <p:nvPr userDrawn="1"/>
          </p:nvSpPr>
          <p:spPr bwMode="ltGray">
            <a:xfrm rot="-6110943">
              <a:off x="266" y="243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ltGray">
            <a:xfrm rot="-5919570">
              <a:off x="292" y="2427"/>
              <a:ext cx="69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2" name="Rectangle 98"/>
            <p:cNvSpPr>
              <a:spLocks noChangeArrowheads="1"/>
            </p:cNvSpPr>
            <p:nvPr userDrawn="1"/>
          </p:nvSpPr>
          <p:spPr bwMode="ltGray">
            <a:xfrm rot="-7376291">
              <a:off x="5" y="2549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3" name="Rectangle 99"/>
            <p:cNvSpPr>
              <a:spLocks noChangeArrowheads="1"/>
            </p:cNvSpPr>
            <p:nvPr userDrawn="1"/>
          </p:nvSpPr>
          <p:spPr bwMode="ltGray">
            <a:xfrm rot="-7168347">
              <a:off x="64" y="2517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ltGray">
            <a:xfrm rot="-6802416">
              <a:off x="92" y="250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5" name="Rectangle 101"/>
            <p:cNvSpPr>
              <a:spLocks noChangeArrowheads="1"/>
            </p:cNvSpPr>
            <p:nvPr userDrawn="1"/>
          </p:nvSpPr>
          <p:spPr bwMode="ltGray">
            <a:xfrm rot="-6802416">
              <a:off x="119" y="2492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" name="Rectangle 102"/>
            <p:cNvSpPr>
              <a:spLocks noChangeArrowheads="1"/>
            </p:cNvSpPr>
            <p:nvPr userDrawn="1"/>
          </p:nvSpPr>
          <p:spPr bwMode="ltGray">
            <a:xfrm rot="-6457704">
              <a:off x="150" y="2478"/>
              <a:ext cx="6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ltGray">
            <a:xfrm rot="-1876771">
              <a:off x="0" y="3363"/>
              <a:ext cx="7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" name="Rectangle 104"/>
            <p:cNvSpPr>
              <a:spLocks noChangeArrowheads="1"/>
            </p:cNvSpPr>
            <p:nvPr userDrawn="1"/>
          </p:nvSpPr>
          <p:spPr bwMode="ltGray">
            <a:xfrm rot="3283992">
              <a:off x="511" y="347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9" name="Rectangle 105"/>
            <p:cNvSpPr>
              <a:spLocks noChangeArrowheads="1"/>
            </p:cNvSpPr>
            <p:nvPr userDrawn="1"/>
          </p:nvSpPr>
          <p:spPr bwMode="ltGray">
            <a:xfrm rot="3283992">
              <a:off x="35" y="2798"/>
              <a:ext cx="24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ltGray">
            <a:xfrm rot="-1876771">
              <a:off x="700" y="2851"/>
              <a:ext cx="31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1" name="Rectangle 107"/>
            <p:cNvSpPr>
              <a:spLocks noChangeArrowheads="1"/>
            </p:cNvSpPr>
            <p:nvPr userDrawn="1"/>
          </p:nvSpPr>
          <p:spPr bwMode="ltGray">
            <a:xfrm rot="5908516">
              <a:off x="200" y="3915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2" name="Rectangle 108"/>
            <p:cNvSpPr>
              <a:spLocks noChangeArrowheads="1"/>
            </p:cNvSpPr>
            <p:nvPr userDrawn="1"/>
          </p:nvSpPr>
          <p:spPr bwMode="ltGray">
            <a:xfrm rot="6683973">
              <a:off x="45" y="3915"/>
              <a:ext cx="144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ltGray">
            <a:xfrm rot="5245609">
              <a:off x="361" y="389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4" name="Rectangle 110"/>
            <p:cNvSpPr>
              <a:spLocks noChangeArrowheads="1"/>
            </p:cNvSpPr>
            <p:nvPr userDrawn="1"/>
          </p:nvSpPr>
          <p:spPr bwMode="ltGray">
            <a:xfrm rot="4500520">
              <a:off x="522" y="3847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5" name="Rectangle 111"/>
            <p:cNvSpPr>
              <a:spLocks noChangeArrowheads="1"/>
            </p:cNvSpPr>
            <p:nvPr userDrawn="1"/>
          </p:nvSpPr>
          <p:spPr bwMode="ltGray">
            <a:xfrm rot="3805227">
              <a:off x="670" y="377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6" name="Rectangle 112"/>
            <p:cNvSpPr>
              <a:spLocks noChangeArrowheads="1"/>
            </p:cNvSpPr>
            <p:nvPr userDrawn="1"/>
          </p:nvSpPr>
          <p:spPr bwMode="ltGray">
            <a:xfrm rot="3060138">
              <a:off x="813" y="3688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7" name="Rectangle 113"/>
            <p:cNvSpPr>
              <a:spLocks noChangeArrowheads="1"/>
            </p:cNvSpPr>
            <p:nvPr userDrawn="1"/>
          </p:nvSpPr>
          <p:spPr bwMode="ltGray">
            <a:xfrm rot="2090281">
              <a:off x="938" y="3582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8" name="Rectangle 114"/>
            <p:cNvSpPr>
              <a:spLocks noChangeArrowheads="1"/>
            </p:cNvSpPr>
            <p:nvPr userDrawn="1"/>
          </p:nvSpPr>
          <p:spPr bwMode="ltGray">
            <a:xfrm rot="-7168347">
              <a:off x="-18" y="2506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9" name="Rectangle 115"/>
            <p:cNvSpPr>
              <a:spLocks noChangeArrowheads="1"/>
            </p:cNvSpPr>
            <p:nvPr userDrawn="1"/>
          </p:nvSpPr>
          <p:spPr bwMode="ltGray">
            <a:xfrm rot="-6406501">
              <a:off x="136" y="2433"/>
              <a:ext cx="132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0" name="Rectangle 116"/>
            <p:cNvSpPr>
              <a:spLocks noChangeArrowheads="1"/>
            </p:cNvSpPr>
            <p:nvPr userDrawn="1"/>
          </p:nvSpPr>
          <p:spPr bwMode="ltGray">
            <a:xfrm rot="-4970620">
              <a:off x="447" y="2364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1" name="Rectangle 117"/>
            <p:cNvSpPr>
              <a:spLocks noChangeArrowheads="1"/>
            </p:cNvSpPr>
            <p:nvPr userDrawn="1"/>
          </p:nvSpPr>
          <p:spPr bwMode="ltGray">
            <a:xfrm rot="-4298502">
              <a:off x="597" y="2360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2" name="Rectangle 118"/>
            <p:cNvSpPr>
              <a:spLocks noChangeArrowheads="1"/>
            </p:cNvSpPr>
            <p:nvPr userDrawn="1"/>
          </p:nvSpPr>
          <p:spPr bwMode="ltGray">
            <a:xfrm rot="-3676305">
              <a:off x="739" y="2386"/>
              <a:ext cx="155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3" name="Rectangle 119"/>
            <p:cNvSpPr>
              <a:spLocks noChangeArrowheads="1"/>
            </p:cNvSpPr>
            <p:nvPr userDrawn="1"/>
          </p:nvSpPr>
          <p:spPr bwMode="ltGray">
            <a:xfrm rot="-3188616">
              <a:off x="869" y="24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4" name="Rectangle 120"/>
            <p:cNvSpPr>
              <a:spLocks noChangeArrowheads="1"/>
            </p:cNvSpPr>
            <p:nvPr userDrawn="1"/>
          </p:nvSpPr>
          <p:spPr bwMode="ltGray">
            <a:xfrm rot="-2610246">
              <a:off x="984" y="2497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5" name="Rectangle 121"/>
            <p:cNvSpPr>
              <a:spLocks noChangeArrowheads="1"/>
            </p:cNvSpPr>
            <p:nvPr userDrawn="1"/>
          </p:nvSpPr>
          <p:spPr bwMode="ltGray">
            <a:xfrm rot="-2190008">
              <a:off x="1075" y="2585"/>
              <a:ext cx="173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6" name="Rectangle 122"/>
            <p:cNvSpPr>
              <a:spLocks noChangeArrowheads="1"/>
            </p:cNvSpPr>
            <p:nvPr userDrawn="1"/>
          </p:nvSpPr>
          <p:spPr bwMode="ltGray">
            <a:xfrm rot="-1728558">
              <a:off x="1147" y="2688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" name="Rectangle 123"/>
            <p:cNvSpPr>
              <a:spLocks noChangeArrowheads="1"/>
            </p:cNvSpPr>
            <p:nvPr userDrawn="1"/>
          </p:nvSpPr>
          <p:spPr bwMode="ltGray">
            <a:xfrm rot="-1172118">
              <a:off x="1198" y="2805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8" name="Rectangle 124"/>
            <p:cNvSpPr>
              <a:spLocks noChangeArrowheads="1"/>
            </p:cNvSpPr>
            <p:nvPr userDrawn="1"/>
          </p:nvSpPr>
          <p:spPr bwMode="ltGray">
            <a:xfrm rot="-753845">
              <a:off x="1218" y="2930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9" name="Rectangle 125"/>
            <p:cNvSpPr>
              <a:spLocks noChangeArrowheads="1"/>
            </p:cNvSpPr>
            <p:nvPr userDrawn="1"/>
          </p:nvSpPr>
          <p:spPr bwMode="ltGray">
            <a:xfrm rot="-287823">
              <a:off x="1213" y="3066"/>
              <a:ext cx="167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0" name="Rectangle 126"/>
            <p:cNvSpPr>
              <a:spLocks noChangeArrowheads="1"/>
            </p:cNvSpPr>
            <p:nvPr userDrawn="1"/>
          </p:nvSpPr>
          <p:spPr bwMode="ltGray">
            <a:xfrm rot="696741">
              <a:off x="1126" y="3337"/>
              <a:ext cx="15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1" name="Rectangle 127"/>
            <p:cNvSpPr>
              <a:spLocks noChangeArrowheads="1"/>
            </p:cNvSpPr>
            <p:nvPr userDrawn="1"/>
          </p:nvSpPr>
          <p:spPr bwMode="ltGray">
            <a:xfrm rot="1529990">
              <a:off x="1041" y="3465"/>
              <a:ext cx="140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2" name="Freeform 128"/>
            <p:cNvSpPr>
              <a:spLocks/>
            </p:cNvSpPr>
            <p:nvPr userDrawn="1"/>
          </p:nvSpPr>
          <p:spPr bwMode="ltGray">
            <a:xfrm>
              <a:off x="850" y="3136"/>
              <a:ext cx="204" cy="120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204" y="12"/>
                </a:cxn>
                <a:cxn ang="0">
                  <a:pos x="42" y="0"/>
                </a:cxn>
                <a:cxn ang="0">
                  <a:pos x="0" y="108"/>
                </a:cxn>
                <a:cxn ang="0">
                  <a:pos x="30" y="114"/>
                </a:cxn>
                <a:cxn ang="0">
                  <a:pos x="60" y="30"/>
                </a:cxn>
                <a:cxn ang="0">
                  <a:pos x="102" y="36"/>
                </a:cxn>
                <a:cxn ang="0">
                  <a:pos x="78" y="108"/>
                </a:cxn>
                <a:cxn ang="0">
                  <a:pos x="102" y="108"/>
                </a:cxn>
                <a:cxn ang="0">
                  <a:pos x="132" y="36"/>
                </a:cxn>
                <a:cxn ang="0">
                  <a:pos x="162" y="36"/>
                </a:cxn>
                <a:cxn ang="0">
                  <a:pos x="138" y="114"/>
                </a:cxn>
                <a:cxn ang="0">
                  <a:pos x="168" y="120"/>
                </a:cxn>
              </a:cxnLst>
              <a:rect l="0" t="0" r="r" b="b"/>
              <a:pathLst>
                <a:path w="204" h="120">
                  <a:moveTo>
                    <a:pt x="168" y="120"/>
                  </a:moveTo>
                  <a:lnTo>
                    <a:pt x="204" y="12"/>
                  </a:lnTo>
                  <a:lnTo>
                    <a:pt x="42" y="0"/>
                  </a:lnTo>
                  <a:lnTo>
                    <a:pt x="0" y="108"/>
                  </a:lnTo>
                  <a:lnTo>
                    <a:pt x="30" y="114"/>
                  </a:lnTo>
                  <a:lnTo>
                    <a:pt x="60" y="30"/>
                  </a:lnTo>
                  <a:lnTo>
                    <a:pt x="102" y="36"/>
                  </a:lnTo>
                  <a:lnTo>
                    <a:pt x="78" y="108"/>
                  </a:lnTo>
                  <a:lnTo>
                    <a:pt x="102" y="108"/>
                  </a:lnTo>
                  <a:lnTo>
                    <a:pt x="132" y="36"/>
                  </a:lnTo>
                  <a:lnTo>
                    <a:pt x="162" y="36"/>
                  </a:lnTo>
                  <a:lnTo>
                    <a:pt x="138" y="114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3" name="Freeform 129"/>
            <p:cNvSpPr>
              <a:spLocks/>
            </p:cNvSpPr>
            <p:nvPr userDrawn="1"/>
          </p:nvSpPr>
          <p:spPr bwMode="ltGray">
            <a:xfrm>
              <a:off x="19" y="2722"/>
              <a:ext cx="90" cy="78"/>
            </a:xfrm>
            <a:custGeom>
              <a:avLst/>
              <a:gdLst/>
              <a:ahLst/>
              <a:cxnLst>
                <a:cxn ang="0">
                  <a:pos x="66" y="36"/>
                </a:cxn>
                <a:cxn ang="0">
                  <a:pos x="66" y="36"/>
                </a:cxn>
                <a:cxn ang="0">
                  <a:pos x="18" y="24"/>
                </a:cxn>
                <a:cxn ang="0">
                  <a:pos x="0" y="30"/>
                </a:cxn>
                <a:cxn ang="0">
                  <a:pos x="36" y="78"/>
                </a:cxn>
                <a:cxn ang="0">
                  <a:pos x="48" y="72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72" y="54"/>
                </a:cxn>
                <a:cxn ang="0">
                  <a:pos x="90" y="42"/>
                </a:cxn>
                <a:cxn ang="0">
                  <a:pos x="54" y="0"/>
                </a:cxn>
                <a:cxn ang="0">
                  <a:pos x="42" y="6"/>
                </a:cxn>
                <a:cxn ang="0">
                  <a:pos x="66" y="36"/>
                </a:cxn>
              </a:cxnLst>
              <a:rect l="0" t="0" r="r" b="b"/>
              <a:pathLst>
                <a:path w="90" h="78">
                  <a:moveTo>
                    <a:pt x="66" y="36"/>
                  </a:moveTo>
                  <a:lnTo>
                    <a:pt x="66" y="36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36" y="78"/>
                  </a:lnTo>
                  <a:lnTo>
                    <a:pt x="48" y="7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72" y="54"/>
                  </a:lnTo>
                  <a:lnTo>
                    <a:pt x="90" y="42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4" name="Freeform 130"/>
            <p:cNvSpPr>
              <a:spLocks/>
            </p:cNvSpPr>
            <p:nvPr userDrawn="1"/>
          </p:nvSpPr>
          <p:spPr bwMode="ltGray">
            <a:xfrm>
              <a:off x="97" y="2651"/>
              <a:ext cx="101" cy="89"/>
            </a:xfrm>
            <a:custGeom>
              <a:avLst/>
              <a:gdLst/>
              <a:ahLst/>
              <a:cxnLst>
                <a:cxn ang="0">
                  <a:pos x="54" y="89"/>
                </a:cxn>
                <a:cxn ang="0">
                  <a:pos x="65" y="83"/>
                </a:cxn>
                <a:cxn ang="0">
                  <a:pos x="48" y="35"/>
                </a:cxn>
                <a:cxn ang="0">
                  <a:pos x="89" y="65"/>
                </a:cxn>
                <a:cxn ang="0">
                  <a:pos x="101" y="59"/>
                </a:cxn>
                <a:cxn ang="0">
                  <a:pos x="83" y="0"/>
                </a:cxn>
                <a:cxn ang="0">
                  <a:pos x="71" y="12"/>
                </a:cxn>
                <a:cxn ang="0">
                  <a:pos x="83" y="41"/>
                </a:cxn>
                <a:cxn ang="0">
                  <a:pos x="48" y="23"/>
                </a:cxn>
                <a:cxn ang="0">
                  <a:pos x="36" y="29"/>
                </a:cxn>
                <a:cxn ang="0">
                  <a:pos x="45" y="68"/>
                </a:cxn>
                <a:cxn ang="0">
                  <a:pos x="18" y="41"/>
                </a:cxn>
                <a:cxn ang="0">
                  <a:pos x="0" y="53"/>
                </a:cxn>
                <a:cxn ang="0">
                  <a:pos x="54" y="89"/>
                </a:cxn>
              </a:cxnLst>
              <a:rect l="0" t="0" r="r" b="b"/>
              <a:pathLst>
                <a:path w="101" h="89">
                  <a:moveTo>
                    <a:pt x="54" y="89"/>
                  </a:moveTo>
                  <a:lnTo>
                    <a:pt x="65" y="83"/>
                  </a:lnTo>
                  <a:lnTo>
                    <a:pt x="48" y="35"/>
                  </a:lnTo>
                  <a:lnTo>
                    <a:pt x="89" y="65"/>
                  </a:lnTo>
                  <a:lnTo>
                    <a:pt x="101" y="59"/>
                  </a:lnTo>
                  <a:lnTo>
                    <a:pt x="83" y="0"/>
                  </a:lnTo>
                  <a:lnTo>
                    <a:pt x="71" y="12"/>
                  </a:lnTo>
                  <a:lnTo>
                    <a:pt x="83" y="41"/>
                  </a:lnTo>
                  <a:lnTo>
                    <a:pt x="48" y="23"/>
                  </a:lnTo>
                  <a:lnTo>
                    <a:pt x="36" y="29"/>
                  </a:lnTo>
                  <a:lnTo>
                    <a:pt x="45" y="68"/>
                  </a:lnTo>
                  <a:lnTo>
                    <a:pt x="18" y="41"/>
                  </a:lnTo>
                  <a:lnTo>
                    <a:pt x="0" y="53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5" name="Freeform 131"/>
            <p:cNvSpPr>
              <a:spLocks/>
            </p:cNvSpPr>
            <p:nvPr userDrawn="1"/>
          </p:nvSpPr>
          <p:spPr bwMode="ltGray">
            <a:xfrm>
              <a:off x="677" y="3502"/>
              <a:ext cx="83" cy="78"/>
            </a:xfrm>
            <a:custGeom>
              <a:avLst/>
              <a:gdLst/>
              <a:ahLst/>
              <a:cxnLst>
                <a:cxn ang="0">
                  <a:pos x="36" y="78"/>
                </a:cxn>
                <a:cxn ang="0">
                  <a:pos x="83" y="48"/>
                </a:cxn>
                <a:cxn ang="0">
                  <a:pos x="54" y="0"/>
                </a:cxn>
                <a:cxn ang="0">
                  <a:pos x="0" y="30"/>
                </a:cxn>
                <a:cxn ang="0">
                  <a:pos x="6" y="36"/>
                </a:cxn>
                <a:cxn ang="0">
                  <a:pos x="42" y="18"/>
                </a:cxn>
                <a:cxn ang="0">
                  <a:pos x="54" y="30"/>
                </a:cxn>
                <a:cxn ang="0">
                  <a:pos x="24" y="48"/>
                </a:cxn>
                <a:cxn ang="0">
                  <a:pos x="30" y="54"/>
                </a:cxn>
                <a:cxn ang="0">
                  <a:pos x="60" y="36"/>
                </a:cxn>
                <a:cxn ang="0">
                  <a:pos x="66" y="48"/>
                </a:cxn>
                <a:cxn ang="0">
                  <a:pos x="30" y="66"/>
                </a:cxn>
                <a:cxn ang="0">
                  <a:pos x="36" y="78"/>
                </a:cxn>
              </a:cxnLst>
              <a:rect l="0" t="0" r="r" b="b"/>
              <a:pathLst>
                <a:path w="83" h="78">
                  <a:moveTo>
                    <a:pt x="36" y="78"/>
                  </a:moveTo>
                  <a:lnTo>
                    <a:pt x="83" y="48"/>
                  </a:lnTo>
                  <a:lnTo>
                    <a:pt x="54" y="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42" y="18"/>
                  </a:lnTo>
                  <a:lnTo>
                    <a:pt x="54" y="30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60" y="36"/>
                  </a:lnTo>
                  <a:lnTo>
                    <a:pt x="66" y="48"/>
                  </a:lnTo>
                  <a:lnTo>
                    <a:pt x="30" y="66"/>
                  </a:lnTo>
                  <a:lnTo>
                    <a:pt x="36" y="7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6" name="Freeform 132"/>
            <p:cNvSpPr>
              <a:spLocks/>
            </p:cNvSpPr>
            <p:nvPr userDrawn="1"/>
          </p:nvSpPr>
          <p:spPr bwMode="ltGray">
            <a:xfrm>
              <a:off x="940" y="2782"/>
              <a:ext cx="90" cy="72"/>
            </a:xfrm>
            <a:custGeom>
              <a:avLst/>
              <a:gdLst/>
              <a:ahLst/>
              <a:cxnLst>
                <a:cxn ang="0">
                  <a:pos x="90" y="30"/>
                </a:cxn>
                <a:cxn ang="0">
                  <a:pos x="66" y="0"/>
                </a:cxn>
                <a:cxn ang="0">
                  <a:pos x="0" y="36"/>
                </a:cxn>
                <a:cxn ang="0">
                  <a:pos x="24" y="72"/>
                </a:cxn>
                <a:cxn ang="0">
                  <a:pos x="36" y="66"/>
                </a:cxn>
                <a:cxn ang="0">
                  <a:pos x="18" y="42"/>
                </a:cxn>
                <a:cxn ang="0">
                  <a:pos x="36" y="30"/>
                </a:cxn>
                <a:cxn ang="0">
                  <a:pos x="54" y="54"/>
                </a:cxn>
                <a:cxn ang="0">
                  <a:pos x="60" y="48"/>
                </a:cxn>
                <a:cxn ang="0">
                  <a:pos x="48" y="24"/>
                </a:cxn>
                <a:cxn ang="0">
                  <a:pos x="60" y="12"/>
                </a:cxn>
                <a:cxn ang="0">
                  <a:pos x="78" y="42"/>
                </a:cxn>
                <a:cxn ang="0">
                  <a:pos x="90" y="30"/>
                </a:cxn>
              </a:cxnLst>
              <a:rect l="0" t="0" r="r" b="b"/>
              <a:pathLst>
                <a:path w="90" h="72">
                  <a:moveTo>
                    <a:pt x="90" y="30"/>
                  </a:moveTo>
                  <a:lnTo>
                    <a:pt x="66" y="0"/>
                  </a:lnTo>
                  <a:lnTo>
                    <a:pt x="0" y="36"/>
                  </a:lnTo>
                  <a:lnTo>
                    <a:pt x="24" y="72"/>
                  </a:lnTo>
                  <a:lnTo>
                    <a:pt x="36" y="66"/>
                  </a:lnTo>
                  <a:lnTo>
                    <a:pt x="18" y="42"/>
                  </a:lnTo>
                  <a:lnTo>
                    <a:pt x="36" y="3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78" y="42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7" name="Freeform 133"/>
            <p:cNvSpPr>
              <a:spLocks/>
            </p:cNvSpPr>
            <p:nvPr userDrawn="1"/>
          </p:nvSpPr>
          <p:spPr bwMode="ltGray">
            <a:xfrm>
              <a:off x="898" y="2716"/>
              <a:ext cx="90" cy="84"/>
            </a:xfrm>
            <a:custGeom>
              <a:avLst/>
              <a:gdLst/>
              <a:ahLst/>
              <a:cxnLst>
                <a:cxn ang="0">
                  <a:pos x="42" y="60"/>
                </a:cxn>
                <a:cxn ang="0">
                  <a:pos x="42" y="60"/>
                </a:cxn>
                <a:cxn ang="0">
                  <a:pos x="72" y="12"/>
                </a:cxn>
                <a:cxn ang="0">
                  <a:pos x="66" y="0"/>
                </a:cxn>
                <a:cxn ang="0">
                  <a:pos x="0" y="42"/>
                </a:cxn>
                <a:cxn ang="0">
                  <a:pos x="6" y="54"/>
                </a:cxn>
                <a:cxn ang="0">
                  <a:pos x="54" y="24"/>
                </a:cxn>
                <a:cxn ang="0">
                  <a:pos x="54" y="24"/>
                </a:cxn>
                <a:cxn ang="0">
                  <a:pos x="18" y="72"/>
                </a:cxn>
                <a:cxn ang="0">
                  <a:pos x="24" y="84"/>
                </a:cxn>
                <a:cxn ang="0">
                  <a:pos x="90" y="42"/>
                </a:cxn>
                <a:cxn ang="0">
                  <a:pos x="84" y="30"/>
                </a:cxn>
                <a:cxn ang="0">
                  <a:pos x="42" y="60"/>
                </a:cxn>
              </a:cxnLst>
              <a:rect l="0" t="0" r="r" b="b"/>
              <a:pathLst>
                <a:path w="90" h="84">
                  <a:moveTo>
                    <a:pt x="42" y="60"/>
                  </a:moveTo>
                  <a:lnTo>
                    <a:pt x="42" y="60"/>
                  </a:lnTo>
                  <a:lnTo>
                    <a:pt x="72" y="12"/>
                  </a:lnTo>
                  <a:lnTo>
                    <a:pt x="66" y="0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18" y="72"/>
                  </a:lnTo>
                  <a:lnTo>
                    <a:pt x="24" y="84"/>
                  </a:lnTo>
                  <a:lnTo>
                    <a:pt x="90" y="42"/>
                  </a:lnTo>
                  <a:lnTo>
                    <a:pt x="84" y="3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8" name="Freeform 134"/>
            <p:cNvSpPr>
              <a:spLocks/>
            </p:cNvSpPr>
            <p:nvPr userDrawn="1"/>
          </p:nvSpPr>
          <p:spPr bwMode="ltGray">
            <a:xfrm>
              <a:off x="7" y="3837"/>
              <a:ext cx="6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9" name="Freeform 135"/>
            <p:cNvSpPr>
              <a:spLocks/>
            </p:cNvSpPr>
            <p:nvPr userDrawn="1"/>
          </p:nvSpPr>
          <p:spPr bwMode="ltGray">
            <a:xfrm>
              <a:off x="7" y="2555"/>
              <a:ext cx="30" cy="48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18" y="48"/>
                </a:cxn>
                <a:cxn ang="0">
                  <a:pos x="30" y="42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8" y="48"/>
                </a:cxn>
                <a:cxn ang="0">
                  <a:pos x="18" y="48"/>
                </a:cxn>
              </a:cxnLst>
              <a:rect l="0" t="0" r="r" b="b"/>
              <a:pathLst>
                <a:path w="30" h="48">
                  <a:moveTo>
                    <a:pt x="18" y="48"/>
                  </a:moveTo>
                  <a:lnTo>
                    <a:pt x="18" y="48"/>
                  </a:lnTo>
                  <a:lnTo>
                    <a:pt x="30" y="4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0" name="Freeform 136"/>
            <p:cNvSpPr>
              <a:spLocks/>
            </p:cNvSpPr>
            <p:nvPr userDrawn="1"/>
          </p:nvSpPr>
          <p:spPr bwMode="ltGray">
            <a:xfrm>
              <a:off x="7" y="3843"/>
              <a:ext cx="36" cy="6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36"/>
                </a:cxn>
                <a:cxn ang="0">
                  <a:pos x="0" y="66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66">
                  <a:moveTo>
                    <a:pt x="3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6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1" name="Rectangle 137"/>
            <p:cNvSpPr>
              <a:spLocks noChangeArrowheads="1"/>
            </p:cNvSpPr>
            <p:nvPr userDrawn="1"/>
          </p:nvSpPr>
          <p:spPr bwMode="ltGray">
            <a:xfrm rot="244926">
              <a:off x="1177" y="3201"/>
              <a:ext cx="161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2" name="Rectangle 138"/>
            <p:cNvSpPr>
              <a:spLocks noChangeArrowheads="1"/>
            </p:cNvSpPr>
            <p:nvPr userDrawn="1"/>
          </p:nvSpPr>
          <p:spPr bwMode="ltGray">
            <a:xfrm rot="-5598588">
              <a:off x="290" y="2386"/>
              <a:ext cx="138" cy="12"/>
            </a:xfrm>
            <a:prstGeom prst="rect">
              <a:avLst/>
            </a:prstGeom>
            <a:solidFill>
              <a:srgbClr val="ECECD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3" name="Freeform 139"/>
            <p:cNvSpPr>
              <a:spLocks/>
            </p:cNvSpPr>
            <p:nvPr userDrawn="1"/>
          </p:nvSpPr>
          <p:spPr bwMode="ltGray">
            <a:xfrm>
              <a:off x="139" y="3573"/>
              <a:ext cx="144" cy="15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9" y="61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4" name="Freeform 140"/>
            <p:cNvSpPr>
              <a:spLocks/>
            </p:cNvSpPr>
            <p:nvPr userDrawn="1"/>
          </p:nvSpPr>
          <p:spPr bwMode="ltGray">
            <a:xfrm rot="-2857037">
              <a:off x="619" y="3550"/>
              <a:ext cx="68" cy="69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" y="154"/>
                </a:cxn>
                <a:cxn ang="0">
                  <a:pos x="117" y="120"/>
                </a:cxn>
                <a:cxn ang="0">
                  <a:pos x="62" y="55"/>
                </a:cxn>
                <a:cxn ang="0">
                  <a:pos x="104" y="34"/>
                </a:cxn>
                <a:cxn ang="0">
                  <a:pos x="117" y="53"/>
                </a:cxn>
                <a:cxn ang="0">
                  <a:pos x="141" y="47"/>
                </a:cxn>
                <a:cxn ang="0">
                  <a:pos x="97" y="2"/>
                </a:cxn>
                <a:cxn ang="0">
                  <a:pos x="36" y="33"/>
                </a:cxn>
                <a:cxn ang="0">
                  <a:pos x="90" y="107"/>
                </a:cxn>
                <a:cxn ang="0">
                  <a:pos x="28" y="101"/>
                </a:cxn>
                <a:cxn ang="0">
                  <a:pos x="0" y="102"/>
                </a:cxn>
              </a:cxnLst>
              <a:rect l="0" t="0" r="r" b="b"/>
              <a:pathLst>
                <a:path w="144" h="154">
                  <a:moveTo>
                    <a:pt x="0" y="102"/>
                  </a:moveTo>
                  <a:cubicBezTo>
                    <a:pt x="6" y="140"/>
                    <a:pt x="25" y="154"/>
                    <a:pt x="59" y="154"/>
                  </a:cubicBezTo>
                  <a:cubicBezTo>
                    <a:pt x="111" y="152"/>
                    <a:pt x="106" y="130"/>
                    <a:pt x="117" y="120"/>
                  </a:cubicBezTo>
                  <a:cubicBezTo>
                    <a:pt x="113" y="47"/>
                    <a:pt x="84" y="84"/>
                    <a:pt x="62" y="55"/>
                  </a:cubicBezTo>
                  <a:cubicBezTo>
                    <a:pt x="59" y="42"/>
                    <a:pt x="78" y="11"/>
                    <a:pt x="104" y="34"/>
                  </a:cubicBezTo>
                  <a:cubicBezTo>
                    <a:pt x="108" y="41"/>
                    <a:pt x="111" y="51"/>
                    <a:pt x="117" y="53"/>
                  </a:cubicBezTo>
                  <a:cubicBezTo>
                    <a:pt x="123" y="55"/>
                    <a:pt x="144" y="55"/>
                    <a:pt x="141" y="47"/>
                  </a:cubicBezTo>
                  <a:cubicBezTo>
                    <a:pt x="138" y="39"/>
                    <a:pt x="126" y="5"/>
                    <a:pt x="97" y="2"/>
                  </a:cubicBezTo>
                  <a:cubicBezTo>
                    <a:pt x="77" y="0"/>
                    <a:pt x="48" y="0"/>
                    <a:pt x="36" y="33"/>
                  </a:cubicBezTo>
                  <a:cubicBezTo>
                    <a:pt x="15" y="89"/>
                    <a:pt x="83" y="79"/>
                    <a:pt x="90" y="107"/>
                  </a:cubicBezTo>
                  <a:cubicBezTo>
                    <a:pt x="96" y="130"/>
                    <a:pt x="34" y="147"/>
                    <a:pt x="28" y="101"/>
                  </a:cubicBezTo>
                  <a:cubicBezTo>
                    <a:pt x="12" y="104"/>
                    <a:pt x="15" y="98"/>
                    <a:pt x="0" y="102"/>
                  </a:cubicBezTo>
                  <a:close/>
                </a:path>
              </a:pathLst>
            </a:cu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5" name="Freeform 141"/>
            <p:cNvSpPr>
              <a:spLocks/>
            </p:cNvSpPr>
            <p:nvPr userDrawn="1"/>
          </p:nvSpPr>
          <p:spPr bwMode="ltGray">
            <a:xfrm>
              <a:off x="235" y="2503"/>
              <a:ext cx="348" cy="1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582"/>
                </a:cxn>
                <a:cxn ang="0">
                  <a:pos x="348" y="1272"/>
                </a:cxn>
                <a:cxn ang="0">
                  <a:pos x="54" y="676"/>
                </a:cxn>
                <a:cxn ang="0">
                  <a:pos x="0" y="0"/>
                </a:cxn>
              </a:cxnLst>
              <a:rect l="0" t="0" r="r" b="b"/>
              <a:pathLst>
                <a:path w="348" h="1272">
                  <a:moveTo>
                    <a:pt x="0" y="0"/>
                  </a:moveTo>
                  <a:lnTo>
                    <a:pt x="287" y="582"/>
                  </a:lnTo>
                  <a:lnTo>
                    <a:pt x="348" y="1272"/>
                  </a:lnTo>
                  <a:lnTo>
                    <a:pt x="54" y="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DC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66" name="Oval 142"/>
            <p:cNvSpPr>
              <a:spLocks noChangeArrowheads="1"/>
            </p:cNvSpPr>
            <p:nvPr userDrawn="1"/>
          </p:nvSpPr>
          <p:spPr bwMode="ltGray">
            <a:xfrm rot="-1684349">
              <a:off x="296" y="3047"/>
              <a:ext cx="221" cy="174"/>
            </a:xfrm>
            <a:prstGeom prst="ellipse">
              <a:avLst/>
            </a:prstGeom>
            <a:solidFill>
              <a:srgbClr val="ECECDC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mmanuel%20Barraud\Desktop\apprentissage\ressources\vid&#233;os\Benoit.mpg" TargetMode="External"/><Relationship Id="rId6" Type="http://schemas.openxmlformats.org/officeDocument/2006/relationships/image" Target="../media/image9.png"/><Relationship Id="rId5" Type="http://schemas.openxmlformats.org/officeDocument/2006/relationships/hyperlink" Target="https://pixabay.com/fr/%C3%A9cran-plat-tv-plasma-t%C3%A9l%C3%A9vision-tv-148843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cndp.fr/crdp-dijon/Reporte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1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15"/>
          <a:stretch>
            <a:fillRect/>
          </a:stretch>
        </p:blipFill>
        <p:spPr>
          <a:xfrm>
            <a:off x="3851920" y="2141548"/>
            <a:ext cx="4386315" cy="2943636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3860800"/>
            <a:ext cx="5103813" cy="1296988"/>
          </a:xfrm>
        </p:spPr>
        <p:txBody>
          <a:bodyPr/>
          <a:lstStyle/>
          <a:p>
            <a:pPr algn="r"/>
            <a:r>
              <a:rPr lang="fr-FR"/>
              <a:t>Une formation gratuite,</a:t>
            </a:r>
          </a:p>
          <a:p>
            <a:pPr algn="r"/>
            <a:r>
              <a:rPr lang="fr-FR"/>
              <a:t>Un emploi rémunéré.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/>
              <a:t>L’apprentissage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escalier avec élèv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375"/>
            <a:ext cx="4043363" cy="303212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Centre de Formation d’Apprentis</a:t>
            </a:r>
          </a:p>
        </p:txBody>
      </p:sp>
      <p:pic>
        <p:nvPicPr>
          <p:cNvPr id="7180" name="Picture 12" descr="sall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268413"/>
            <a:ext cx="3684587" cy="27638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Nos formations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1268760"/>
            <a:ext cx="5904879" cy="4525963"/>
          </a:xfrm>
        </p:spPr>
        <p:txBody>
          <a:bodyPr/>
          <a:lstStyle/>
          <a:p>
            <a:r>
              <a:rPr lang="fr-FR" dirty="0"/>
              <a:t>BTS</a:t>
            </a:r>
          </a:p>
          <a:p>
            <a:pPr lvl="1"/>
            <a:r>
              <a:rPr lang="fr-FR" dirty="0"/>
              <a:t>Management des Unités Commerciales</a:t>
            </a:r>
          </a:p>
          <a:p>
            <a:pPr lvl="1"/>
            <a:r>
              <a:rPr lang="fr-FR" dirty="0"/>
              <a:t>Négociation et Relation Client</a:t>
            </a:r>
          </a:p>
          <a:p>
            <a:r>
              <a:rPr lang="fr-FR" dirty="0"/>
              <a:t>Bac Pro</a:t>
            </a:r>
          </a:p>
          <a:p>
            <a:pPr lvl="1"/>
            <a:r>
              <a:rPr lang="fr-FR" dirty="0"/>
              <a:t>Commerce</a:t>
            </a:r>
          </a:p>
          <a:p>
            <a:pPr lvl="1"/>
            <a:r>
              <a:rPr lang="fr-FR" dirty="0"/>
              <a:t>Vente</a:t>
            </a:r>
          </a:p>
          <a:p>
            <a:r>
              <a:rPr lang="fr-FR" dirty="0"/>
              <a:t>BEP</a:t>
            </a:r>
          </a:p>
          <a:p>
            <a:pPr lvl="1"/>
            <a:r>
              <a:rPr lang="fr-FR" dirty="0"/>
              <a:t>Vente Action Marchande</a:t>
            </a:r>
          </a:p>
          <a:p>
            <a:pPr lvl="1"/>
            <a:r>
              <a:rPr lang="fr-FR" dirty="0"/>
              <a:t>Services</a:t>
            </a:r>
          </a:p>
        </p:txBody>
      </p:sp>
      <p:pic>
        <p:nvPicPr>
          <p:cNvPr id="9221" name="Picture 5" descr="fille1_detou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5963"/>
            <a:ext cx="2219325" cy="42973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L’alternance se joue à 3…</a:t>
            </a:r>
          </a:p>
        </p:txBody>
      </p:sp>
      <p:graphicFrame>
        <p:nvGraphicFramePr>
          <p:cNvPr id="3" name="Diagramme 2"/>
          <p:cNvGraphicFramePr/>
          <p:nvPr/>
        </p:nvGraphicFramePr>
        <p:xfrm>
          <a:off x="1475656" y="1556792"/>
          <a:ext cx="65527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196752"/>
            <a:ext cx="939676" cy="140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0" descr="MPj0402344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5661248"/>
            <a:ext cx="990583" cy="792088"/>
          </a:xfrm>
          <a:prstGeom prst="rect">
            <a:avLst/>
          </a:prstGeom>
          <a:noFill/>
        </p:spPr>
      </p:pic>
      <p:pic>
        <p:nvPicPr>
          <p:cNvPr id="6" name="Picture 27" descr="salle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373216"/>
            <a:ext cx="1512168" cy="1134792"/>
          </a:xfrm>
          <a:prstGeom prst="rect">
            <a:avLst/>
          </a:prstGeom>
          <a:noFill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067945" y="4249664"/>
            <a:ext cx="1368152" cy="63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>
                <a:solidFill>
                  <a:schemeClr val="bg2"/>
                </a:solidFill>
              </a:rPr>
              <a:t>Contrat</a:t>
            </a:r>
            <a:br>
              <a:rPr lang="fr-FR" sz="2000" b="1" dirty="0">
                <a:solidFill>
                  <a:schemeClr val="bg2"/>
                </a:solidFill>
              </a:rPr>
            </a:br>
            <a:r>
              <a:rPr lang="fr-FR" sz="2000" b="1" dirty="0">
                <a:solidFill>
                  <a:schemeClr val="bg2"/>
                </a:solidFill>
              </a:rPr>
              <a:t>de travail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124075" y="3201988"/>
            <a:ext cx="1333500" cy="56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>
                <a:solidFill>
                  <a:srgbClr val="FF6600"/>
                </a:solidFill>
              </a:rPr>
              <a:t>Formation</a:t>
            </a:r>
            <a:br>
              <a:rPr lang="fr-FR" sz="1400" b="1" dirty="0">
                <a:solidFill>
                  <a:srgbClr val="FF6600"/>
                </a:solidFill>
              </a:rPr>
            </a:br>
            <a:r>
              <a:rPr lang="fr-FR" sz="1400" b="1" dirty="0">
                <a:solidFill>
                  <a:srgbClr val="FF6600"/>
                </a:solidFill>
              </a:rPr>
              <a:t>Pratique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56325" y="3201988"/>
            <a:ext cx="1331913" cy="709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>
                <a:solidFill>
                  <a:srgbClr val="FF6600"/>
                </a:solidFill>
              </a:rPr>
              <a:t>Formation</a:t>
            </a:r>
            <a:br>
              <a:rPr lang="fr-FR" sz="1400" b="1" dirty="0">
                <a:solidFill>
                  <a:srgbClr val="FF6600"/>
                </a:solidFill>
              </a:rPr>
            </a:br>
            <a:r>
              <a:rPr lang="fr-FR" sz="1400" b="1" dirty="0">
                <a:solidFill>
                  <a:srgbClr val="FF6600"/>
                </a:solidFill>
              </a:rPr>
              <a:t>Théorique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02100" y="6169173"/>
            <a:ext cx="13335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>
                <a:solidFill>
                  <a:srgbClr val="FF6600"/>
                </a:solidFill>
              </a:rPr>
              <a:t>Partenariat</a:t>
            </a:r>
            <a:endParaRPr lang="fr-FR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emploi rémunéré</a:t>
            </a:r>
          </a:p>
        </p:txBody>
      </p:sp>
      <p:graphicFrame>
        <p:nvGraphicFramePr>
          <p:cNvPr id="12348" name="Group 60"/>
          <p:cNvGraphicFramePr>
            <a:graphicFrameLocks noGrp="1"/>
          </p:cNvGraphicFramePr>
          <p:nvPr>
            <p:ph type="tbl" idx="1"/>
          </p:nvPr>
        </p:nvGraphicFramePr>
        <p:xfrm>
          <a:off x="1111250" y="1700213"/>
          <a:ext cx="6919913" cy="2352676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Rémunération</a:t>
                      </a:r>
                      <a:b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d’un apprenti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16 à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18 à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ans</a:t>
                      </a:r>
                      <a:b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ère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fr-F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ème</a:t>
                      </a: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5364163" y="4149725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En pourcentage du SMIC</a:t>
            </a: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Taux de réussite</a:t>
            </a:r>
            <a:endParaRPr lang="fr-FR" dirty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981742"/>
              </p:ext>
            </p:extLst>
          </p:nvPr>
        </p:nvGraphicFramePr>
        <p:xfrm>
          <a:off x="2195513" y="1600200"/>
          <a:ext cx="649128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Graphic spid="6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258888" y="333375"/>
            <a:ext cx="6626225" cy="1295400"/>
          </a:xfrm>
          <a:prstGeom prst="wedgeRoundRectCallout">
            <a:avLst>
              <a:gd name="adj1" fmla="val 41121"/>
              <a:gd name="adj2" fmla="val 104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fr-FR"/>
              <a:t>Que pensais-tu de la formation en alternance avant d’en suivre une ?</a:t>
            </a:r>
          </a:p>
        </p:txBody>
      </p:sp>
      <p:pic>
        <p:nvPicPr>
          <p:cNvPr id="3" name="Image 2" descr="Une image contenant texte, équipement électronique, moniteur, afficher&#10;&#10;Description générée automatiquement">
            <a:extLst>
              <a:ext uri="{FF2B5EF4-FFF2-40B4-BE49-F238E27FC236}">
                <a16:creationId xmlns:a16="http://schemas.microsoft.com/office/drawing/2014/main" id="{EF7F6688-C4A7-4779-8654-A374E9663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67744" y="2955535"/>
            <a:ext cx="4228387" cy="2898207"/>
          </a:xfrm>
          <a:prstGeom prst="rect">
            <a:avLst/>
          </a:prstGeom>
        </p:spPr>
      </p:pic>
      <p:pic>
        <p:nvPicPr>
          <p:cNvPr id="201" name="Benoi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987824" y="3122712"/>
            <a:ext cx="2880320" cy="2160240"/>
          </a:xfrm>
          <a:prstGeom prst="rect">
            <a:avLst/>
          </a:prstGeom>
        </p:spPr>
      </p:pic>
      <p:pic>
        <p:nvPicPr>
          <p:cNvPr id="7" name="Image 6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0E0B4AC2-07A1-4C68-974A-7E118801F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77" b="98689" l="947" r="96970">
                        <a14:foregroundMark x1="49432" y1="86011" x2="47348" y2="69180"/>
                        <a14:foregroundMark x1="47348" y1="69180" x2="57765" y2="50710"/>
                        <a14:foregroundMark x1="63826" y1="52568" x2="78598" y2="92022"/>
                        <a14:foregroundMark x1="48295" y1="93661" x2="37121" y2="97923"/>
                        <a14:foregroundMark x1="20076" y1="36721" x2="7765" y2="25246"/>
                        <a14:foregroundMark x1="79735" y1="45137" x2="78977" y2="40109"/>
                        <a14:foregroundMark x1="81629" y1="36284" x2="73674" y2="25027"/>
                        <a14:foregroundMark x1="95644" y1="33661" x2="97159" y2="33661"/>
                        <a14:foregroundMark x1="89205" y1="31913" x2="62879" y2="24262"/>
                        <a14:foregroundMark x1="62879" y1="24262" x2="61174" y2="39672"/>
                        <a14:foregroundMark x1="40188" y1="38934" x2="30114" y2="38579"/>
                        <a14:foregroundMark x1="61174" y1="39672" x2="47629" y2="39195"/>
                        <a14:foregroundMark x1="30114" y1="38579" x2="20833" y2="36503"/>
                        <a14:foregroundMark x1="61364" y1="15301" x2="58712" y2="15301"/>
                        <a14:foregroundMark x1="62689" y1="8197" x2="43561" y2="6120"/>
                        <a14:foregroundMark x1="75379" y1="48415" x2="74621" y2="45464"/>
                        <a14:foregroundMark x1="82955" y1="45464" x2="85606" y2="45464"/>
                        <a14:foregroundMark x1="81629" y1="98689" x2="80871" y2="89508"/>
                        <a14:foregroundMark x1="49811" y1="2077" x2="59470" y2="2077"/>
                        <a14:foregroundMark x1="92803" y1="42842" x2="92803" y2="45464"/>
                        <a14:foregroundMark x1="3409" y1="24262" x2="947" y2="24262"/>
                        <a14:backgroundMark x1="42803" y1="45137" x2="39205" y2="54317"/>
                        <a14:backgroundMark x1="45076" y1="38798" x2="45076" y2="38798"/>
                        <a14:backgroundMark x1="45076" y1="38251" x2="37879" y2="43825"/>
                        <a14:backgroundMark x1="99621" y1="37596" x2="99621" y2="39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661342" y="2492896"/>
            <a:ext cx="1998061" cy="3462549"/>
          </a:xfrm>
          <a:prstGeom prst="rect">
            <a:avLst/>
          </a:prstGeom>
        </p:spPr>
      </p:pic>
    </p:spTree>
  </p:cSld>
  <p:clrMapOvr>
    <a:masterClrMapping/>
  </p:clrMapOvr>
  <p:transition spd="slow" advClick="0"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529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3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video>
          </p:childTnLst>
        </p:cTn>
      </p:par>
    </p:tnLst>
    <p:bldLst>
      <p:bldP spid="5135" grpId="0" animBg="1"/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Img0080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1796" y="1196975"/>
            <a:ext cx="425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L’alternance au CFA c’est aussi…</a:t>
            </a:r>
            <a:br>
              <a:rPr lang="fr-FR"/>
            </a:b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598738" y="4652963"/>
            <a:ext cx="6545262" cy="1152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/>
              <a:t>Le programme Leonardo : les échanges avec l’Angleterre</a:t>
            </a:r>
          </a:p>
        </p:txBody>
      </p:sp>
      <p:pic>
        <p:nvPicPr>
          <p:cNvPr id="5" name="Picture 5" descr="Img008070">
            <a:extLst>
              <a:ext uri="{FF2B5EF4-FFF2-40B4-BE49-F238E27FC236}">
                <a16:creationId xmlns:a16="http://schemas.microsoft.com/office/drawing/2014/main" id="{3D1B1B4D-1B2D-4651-A60E-60B9E84B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48" y1="32161" x2="47559" y2="31380"/>
                        <a14:foregroundMark x1="58984" y1="32813" x2="54395" y2="33854"/>
                        <a14:foregroundMark x1="56934" y1="36849" x2="65527" y2="36849"/>
                        <a14:foregroundMark x1="65723" y1="38672" x2="56738" y2="39193"/>
                        <a14:foregroundMark x1="49023" y1="53646" x2="48047" y2="60807"/>
                        <a14:foregroundMark x1="58984" y1="32422" x2="62988" y2="32161"/>
                        <a14:foregroundMark x1="63477" y1="32292" x2="66699" y2="33984"/>
                        <a14:foregroundMark x1="37012" y1="80599" x2="37402" y2="34115"/>
                        <a14:backgroundMark x1="31836" y1="11198" x2="31543" y2="57292"/>
                        <a14:backgroundMark x1="31543" y1="57292" x2="28906" y2="36589"/>
                        <a14:backgroundMark x1="28906" y1="36589" x2="23047" y2="52865"/>
                        <a14:backgroundMark x1="23047" y1="52865" x2="13672" y2="37891"/>
                        <a14:backgroundMark x1="37988" y1="23047" x2="76367" y2="17057"/>
                        <a14:backgroundMark x1="73633" y1="27995" x2="76074" y2="78385"/>
                        <a14:backgroundMark x1="36523" y1="29297" x2="34277" y2="38151"/>
                        <a14:backgroundMark x1="53906" y1="31380" x2="49023" y2="299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81796" y="1210846"/>
            <a:ext cx="425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build="p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0" ma:contentTypeDescription="Crée un document." ma:contentTypeScope="" ma:versionID="8fad6fc49df7fad93a7721cc93ea2395">
  <xsd:schema xmlns:xsd="http://www.w3.org/2001/XMLSchema" xmlns:xs="http://www.w3.org/2001/XMLSchema" xmlns:p="http://schemas.microsoft.com/office/2006/metadata/properties" xmlns:ns2="271254ee-1e7f-4a9d-a7d2-a2302e6e5eb2" targetNamespace="http://schemas.microsoft.com/office/2006/metadata/properties" ma:root="true" ma:fieldsID="25085f362720fa9e836966db2e2e3b2a" ns2:_="">
    <xsd:import namespace="271254ee-1e7f-4a9d-a7d2-a2302e6e5e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2BC3C3-F8AB-4A0A-B863-1F25F2DB594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271254ee-1e7f-4a9d-a7d2-a2302e6e5eb2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B280B55-5A11-4193-97C4-B904A078F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B67014-E903-4ED9-B67F-32FB0A32C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1254ee-1e7f-4a9d-a7d2-a2302e6e5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262</Words>
  <Application>Microsoft Office PowerPoint</Application>
  <PresentationFormat>Affichage à l'écran (4:3)</PresentationFormat>
  <Paragraphs>63</Paragraphs>
  <Slides>8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Arial</vt:lpstr>
      <vt:lpstr>Modèle par défaut</vt:lpstr>
      <vt:lpstr>L’apprentissage</vt:lpstr>
      <vt:lpstr>Notre Centre de Formation d’Apprentis</vt:lpstr>
      <vt:lpstr>Nos formations</vt:lpstr>
      <vt:lpstr>L’alternance se joue à 3…</vt:lpstr>
      <vt:lpstr>Un emploi rémunéré</vt:lpstr>
      <vt:lpstr>Taux de réussite</vt:lpstr>
      <vt:lpstr>Que pensais-tu de la formation en alternance avant d’en suivre une ?</vt:lpstr>
      <vt:lpstr>L’alternance au CFA c’est aussi… </vt:lpstr>
    </vt:vector>
  </TitlesOfParts>
  <Company>CFA AFFIDA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L’apprentissage</dc:title>
  <dc:creator>Emmanuel Barraud</dc:creator>
  <cp:lastModifiedBy>Emmanuel Barraud</cp:lastModifiedBy>
  <cp:revision>46</cp:revision>
  <dcterms:created xsi:type="dcterms:W3CDTF">2006-06-26T07:51:42Z</dcterms:created>
  <dcterms:modified xsi:type="dcterms:W3CDTF">2021-11-07T14:31:59Z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0x01010037A60B5079794642ABE7A59ACB049E0C</vt:lpwstr>
  </property>
</Properties>
</file>